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DBAE24-7DB9-4D49-902D-F89A315846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3829F2-9EB4-48D1-B091-4BD8BBFAE0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AFCF8E-7A54-4B28-A221-A1358350AF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91AE00-906E-4966-9D8C-06473B3B96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E2B084-6BEF-46B9-BCC6-BA473BF084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76E988-6C2A-4BDA-BF82-D1CC89733E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FFEC11-F44F-4B7A-A118-AC84925EEA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609A78-93C3-48C5-8C00-C595C4B714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539533-73F7-4DA0-8DA5-6D58A8A0EE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02EDBA-CF60-49D6-B02F-7DC4E912A2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0C3E5B-C6AE-49AA-929B-0EEBD0C2E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6242225131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CVC静脉导管护理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004" y="4871256"/>
            <a:ext cx="3607967" cy="400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1004" y="5480856"/>
            <a:ext cx="3128727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CVC静脉导管介绍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CVC静脉导管的护理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CVC静脉导管的并发症及处理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CVC静脉导管的日常维护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CVC静脉导管在临床的应用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CVC静脉导管介绍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065" r="320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562" r="1456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CVC静脉导管的定义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它通过插入颈内静脉、锁骨下静脉或股静脉等中心静脉，到达上腔静脉或下腔静脉，以便进行输液或监测中心静脉压。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CVC静脉导管是一种中心静脉导管，通常用于长期输液、血液透析、肿瘤化疗等医疗用途。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967" b="2696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8905" b="890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247" b="2124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CVC静脉导管的用途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长期输液治疗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对于需要长期输液治疗的患者，如肿瘤化疗、营养支持等，CVC静脉导管可以提供方便、可靠的输液途径。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血液透析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在进行血液透析时，CVC静脉导管可以作为血液的入口和出口，实现高效、安全的透析治疗。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中心静脉压监测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CVC静脉导管可以监测中心静脉压，有助于评估患者的循环系统和心功能状况。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CVC静脉导管使用方便，能够提供长期稳定的输液途径，对于需要频繁输液的患者尤其适用。同时，它可以减轻患者因反复穿刺带来的痛苦和血管损伤。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CVC静脉导管在插入和护理过程中存在一定的感染风险，需要严格的无菌操作和护理。此外，长期留置的导管可能对血管壁造成刺激或损伤，需要定期更换和维护。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CVC静脉导管的优缺点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CVC静脉导管的护理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了解患者的病情、治疗需求、血管条件等，以便选择合适的置管部位和导管型号。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评估患者情况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9208" r="192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准备导管和器具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患者知情同意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821" r="1682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根据患者情况和医生要求选择合适的导管和器具，确保无菌、无热源。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向患者及家属解释置管的目的、风险和注意事项，取得知情同意。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置管前的准备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确保导管固定稳妥，避免滑脱和移位。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33" r="183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固定导管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定期检查导管是否通畅，有无回血或堵塞。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监测导管通畅性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保持导管周围皮肤清洁干燥，定期更换敷料，预防感染。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置管后的护理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拔除导管的指征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如治疗结束、导管无再用价值等，应及时拔除。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拔除导管的注意事项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拔除导管时应轻柔、缓慢，避免损伤血管和皮肤，拔除后应进行局部压迫止血。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更换导管的指征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如导管破损、堵塞、感染等，应及时更换。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导管的更换与拔除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CVC静脉导管的并发症及处理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https://d.book118.com/406242225131010033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2024-09-02T05:46:31.889</cp:lastPrinted>
  <dcterms:created xsi:type="dcterms:W3CDTF">2024-09-01T21:46:31Z</dcterms:created>
  <dcterms:modified xsi:type="dcterms:W3CDTF">2024-09-01T21:46:33Z</dcterms:modified>
</cp:coreProperties>
</file>