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9FA1A-EB38-4042-A410-739363855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F68F5-B187-46BC-8D40-52FCD634F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3C523-592E-4D90-A064-D8FB0728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4067C-6C60-4BDE-B748-C6EC50684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310A7F-E59F-482A-BB08-7761EA87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B5ED3F-05F7-4AC9-8B59-C3F8A839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577A3-E237-4384-829B-E7699FEE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7753F-9133-4231-82AF-5C80FBD9A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E06FF-47AF-418A-8C79-BF7C4D4B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D1E59-622B-47EC-9EFC-C46C257C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89157-7582-43AC-9168-7EDBCF027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4313522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旅游景区服务管理中的移动支付与便捷服务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移动支付在旅游景区服务管理中的应用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便捷服务在旅游景区服务管理中的应用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移动支付与便捷服务的融合与创新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旅游景区服务管理中移动支付与便捷服务的实践案例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移动支付普及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随着科技的快速发展，移动支付已经渗透到人们生活的方方面面，成为现代社会不可或缺的支付方式。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旅游景区服务需求增长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随着旅游业的蓬勃发展，游客对旅游景区服务的需求不断增长，对服务质量和便捷性提出更高要求。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提升游客体验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通过引入移动支付和便捷服务，可以简化游客在旅游过程中的支付流程，提高服务效率，从而提升游客的旅游体验。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5" r="22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传统支付方式为主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旅游景区服务管理现状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目前，大部分旅游景区仍然以现金、刷卡等传统支付方式为主，移动支付应用相对较少。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部分旅游景区在信息化管理方面存在不足，无法实现快速、准确的票务管理、导游管理、餐饮管理等。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在传统支付方式下，游客需要排队等待、找零、刷卡签字等步骤，服务流程繁琐，影响游客体验。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传统服务方式难以满足游客个性化需求，如定制旅游路线、特色餐饮推荐等。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移动支付在旅游景区服务管理中的应用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移动支付是指使用手机、平板电脑等移动终端设备，通过无线网络或移动网络进行的支付活动。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移动支付产业链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包括近场支付和远程支付两种类型，近场支付主要基于NFC技术，远程支付则通过网络进行。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包括移动设备制造商、移动网络运营商、支付平台提供商、商户和消费者等多个环节。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游客可以通过移动支付购买景区门票，实现快速入园，提高游览效率。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门票购买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在景区内的餐饮、购物等消费场所，移动支付已成为主流支付方式，方便快捷。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餐饮购物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移动支付也可用于景区内酒店住宿费用的支付，提供更加便捷的住宿体验。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酒店住宿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游客可以通过移动支付购买导游服务，享受更加个性化的旅游体验。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移动支付在旅游景区的应用现状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移动支付具有便捷性、实时性、安全性等优势，能够提升游客的旅游体验。同时，对于景区管理方来说，移动支付有助于减少人力成本、提高管理效率、优化财务流程等。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移动支付在旅游景区的应用也面临着一些挑战，如网络覆盖问题、用户习惯问题、支付安全问题等。此外，不同支付平台之间的竞争也可能对景区管理方造成一定的困扰。为了克服这些挑战，需要不断完善移动支付技术、提高网络覆盖质量、加强用户教育和引导、建立健全的支付安全保障机制等。同时，景区管理方也应积极与各方合作，推动移动支付的普及和应用，为游客提供更加便捷、安全的旅游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便捷服务在旅游景区服务管理中的应用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便捷服务概述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便捷服务是指通过技术手段，提供快速、方便、高效的服务方式，以满足游客在旅游过程中的各种需求。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便捷服务包括但不限于：移动支付、电子导览、智能语音讲解、在线预订、虚拟现实体验等。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在旅游景区，移动支付已经得到广泛应用，游客可以通过手机完成门票购买、餐饮消费、纪念品购买等支付行为。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许多景区提供电子导览服务，游客可以通过手机或专用设备获取景区地图、景点介绍、语音讲解等信息。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电子导览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游客可以通过旅游平台或景区官方网站提前预订门票、酒店、餐饮等服务，避免现场排队等待。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在线预订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部分景区引入虚拟现实技术，为游客提供沉浸式的旅游体验，如虚拟游览、历史场景重现等。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虚拟现实体验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便捷服务在旅游景区的应用现状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便捷服务的推广和应用需要投入大量资金和技术支持；此外，对于部分老年游客和不熟悉科技的游客来说，使用便捷服务可能存在一定难度。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便捷服务提高了游客的旅游体验，节省了时间和精力；同时，也有助于景区提高管理效率和服务质量。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景区应加大便捷服务的宣传力度，提供简单易用的操作指南；同时，保留传统服务方式，以满足不同游客的需求。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08" r="12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便捷服务的优势与挑战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https://d.book118.com/406243135224010044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2024-09-13T10:18:45.570</cp:lastPrinted>
  <dcterms:created xsi:type="dcterms:W3CDTF">2024-09-13T02:18:45Z</dcterms:created>
  <dcterms:modified xsi:type="dcterms:W3CDTF">2024-09-13T02:18:47Z</dcterms:modified>
</cp:coreProperties>
</file>