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93495-F669-4C08-AF3D-25A2B84B3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74132-5BBE-40C9-BC6F-21A66FF26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2E8FD-0260-4CEE-A4C0-19B0C70F5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75FB1-5727-4011-A986-FD2ED0A1D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C16E72-16B8-49DB-B23D-738CD7333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0C4635-BE77-428E-B7CD-05E3B2EF7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09C842-9F98-4BA6-B263-AC3E1A1B9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3F8FF-37CE-47F3-B323-E0C3D919D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D3CBF-501E-4B4E-9559-12FF2A584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7E9EF-2560-47FF-874D-90017FDFA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D608C-48A4-409C-BA7F-F1C97A102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0006613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2023年供应室护士上半年工作总结报告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工作中的困难与挑战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日常消毒工作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每日对手术室、治疗室、换药室等区域进行紫外线消毒，确保室内空气清洁。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定期对医疗器械、治疗车、床位等进行表面清洁和消毒，防止交叉感染。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严格按照消毒液配制要求，确保消毒液浓度达标，保证消毒效果。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定期监测消毒液和空气质量，及时调整消毒措施，确保医疗安全。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132" b="1113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负责手术器械的分类、清洗、烘干和保养工作，确保器械性能良好。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定期对手术器械进行检查和维修，及时处理损坏或故障的器械。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协助手术室护士进行手术前的器械准备，确保手术顺利进行。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对清洗保养好的器械进行质量检查，确保无菌状态，符合使用标准。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器械清洗与保养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负责一次性用品的验收、储存和发放工作，确保用品质量可靠。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定期对一次性用品进行盘点和清理，保持库存整洁有序。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严格按照一次性用品使用规范，监督使用情况，防止浪费和违规使用。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及时处理过期、损坏或不合格的一次性用品，防止医疗事故发生。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一次性用品管理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参加医院组织的供应室护理技能培训，提高专业水平。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参与护理团队讨论和交流，分享工作经验和心得体会。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学习新的消毒技术和设备操作方法，掌握行业发展趋势。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参加医院组织的应急演练和安全培训，提高应对突发事件的能力。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388" b="738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参与培训和学习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通过改进消毒设备和流程，提高了消毒效率，缩短了物品消毒时间，确保了物品的及时供应。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消毒流程优化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加强了消毒质量的监测和记录，确保了消毒效果的稳定性和可靠性，降低了感染风险。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消毒质量监测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高效率的消毒流程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引进先进的清洗设备，提高了器械清洗的自动化和清洁度，减少了人工操作的误差。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制定了更加规范的清洗流程和操作规程，强化了清洗过程中的质量控制，确保了清洗效果的合格率。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器械清洗质量提升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清洗流程规范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清洗设备升级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00" r="17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通过科学的库存管理方法，优化了一次性用品的进货和存储，减少了浪费和过期现象。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加强了一次性用品的质量检测和把关，确保了用品的安全性和有效性。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一次性用品质量检测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一次性用品管理优化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https://d.book118.com/407000066132006054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2024-09-29T00:38:26.417</cp:lastPrinted>
  <dcterms:created xsi:type="dcterms:W3CDTF">2024-09-28T16:38:26Z</dcterms:created>
  <dcterms:modified xsi:type="dcterms:W3CDTF">2024-09-28T16:38:28Z</dcterms:modified>
</cp:coreProperties>
</file>