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AE56F-099E-4C71-B6A1-1EA344D79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27323-64D9-40D5-9FF7-360B6120F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D3068-5AB6-4108-A7E6-69304CB89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C3B7DA-FAEE-419F-B3D5-7D25EB300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FA78DB-C83B-4509-A065-C6B79392E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604028-5BBB-4029-B160-26085D65D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5AEAE4-A5C7-430B-86CF-79DC4E943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8A8D8B-6D6B-469C-8714-C2FE207D2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283117-2628-41BE-9B53-FC15F2394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5ABE1-8DF6-4362-977C-C2495F9FF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D328D-4600-4748-9D7F-B07E8C354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001000064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输血护理常规 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输血前护理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输血中护理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输血后护理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输血前护理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240" r="7240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评估患者是否符合输血指征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根据患者的病情和实验室检查结果，判断是否需要进行输血治疗。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了解患者病史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了解患者是否有过敏史、输血史、传染病等，以便采取相应的预防措施。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评估患者的生命体征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在输血前，应监测患者的生命体征，如血压、心率、呼吸等，确保患者处于相对稳定的状态。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准备血源和器具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准备输血器具，如输血器、止血带、注射器等，确保器具清洁、无菌、完好。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根据患者的病情和实验室检查结果，准备所需的血液成分和血量。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12" b="101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核对血型和交叉配血试验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核对患者的血型，确保与即将输入的血液成分相匹配。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进行交叉配血试验，以避免发生输血反应。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输血中护理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在开始输血前，护士应核对患者的身份信息，包括姓名、年龄、性别、病历号等，确保患者身份准确无误。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输血前核对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护士应使用标准的输血核对单，逐项核对患者的信息，包括血型、血液种类、血液量等，确保与医嘱一致。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输血核对单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核对患者信息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50" b="6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根据患者的病情和医嘱，护士应合理设置输血速度，确保血液能够均匀、稳定地输入患者体内。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在输血过程中，护士应密切观察患者的反应和输血速度，如有需要，应及时调整输血速度。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输血速度控制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输血速度调整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输血速度设置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输血反应观察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在输血过程中，护士应密切观察患者是否出现输血反应，如寒战、发热、呼吸困难等。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输血反应处理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如发现患者有输血反应，护士应及时报告医生并采取相应措施，如减慢输血速度或停止输血，遵医嘱给予药物治疗等。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188" r="21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观察输血反应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https://d.book118.com/407001000064006050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2024-09-22T23:32:48.364</cp:lastPrinted>
  <dcterms:created xsi:type="dcterms:W3CDTF">2024-09-22T15:32:48Z</dcterms:created>
  <dcterms:modified xsi:type="dcterms:W3CDTF">2024-09-22T15:32:50Z</dcterms:modified>
</cp:coreProperties>
</file>