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6716AA-B384-4A02-95D2-D7F8350BEA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3B83AE-1F61-4AD9-8913-3C3E730E82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E0E73B-8790-41E7-B9B3-CE0F0ECDF5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4E05BC9-0F92-4998-825A-2224A64297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9A2DD12-FAA9-4257-9D06-6833588412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F065336-E135-4909-9E33-D887795529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282BE01-89C0-4DBF-9330-2629E3659A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F19CFAB-3458-40B7-82F7-C42CDA32E0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1620F5D-3737-46B1-97D8-40A1D3640B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091A7F-EA19-4C3C-B896-5F6F2C039D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D4601B-D824-4CD4-8875-66974C1F8D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07001146054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文学作品中的情感构建与情感描写分析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587678" y="4167778"/>
            <a:ext cx="2820047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2024-01-26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文学作品中的情感构建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文学作品中的情感描写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情感构建与情感描写的互动关系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文学作品中的情感构建与情感描写案例分析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67764" y="1600641"/>
            <a:ext cx="9862567" cy="409766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127391" y="2241399"/>
            <a:ext cx="8135183" cy="1244966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优秀的文学作品往往能够深入人心，触动读者的情感。通过情感构建，作品能够传递出更加丰富、真实的情感体验，使读者产生共鸣。</a:t>
            </a:r>
            <a:endParaRPr lang="en-US" sz="1100"/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552790" y="1859908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27391" y="4182260"/>
            <a:ext cx="8135183" cy="113329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450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文学作品通过情感构建，能够创造出独特的艺术氛围和情感共鸣，使读者更加深入地理解和感受作品所表达的主题和情感。</a:t>
            </a:r>
            <a:endParaRPr lang="en-US" sz="1100"/>
          </a:p>
          <a:p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2127391" y="1747914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情感是文学作品的灵魂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2127391" y="3718013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情感构建增强作品的艺术感染力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552790" y="3813832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8927447" y="1235878"/>
            <a:ext cx="5386942" cy="5386942"/>
            <a:chOff x="8927447" y="1235878"/>
            <a:chExt cx="5386942" cy="5386942"/>
          </a:xfrm>
        </p:grpSpPr>
        <p:sp>
          <p:nvSpPr>
            <p:cNvPr id="10" name="AutoShape 10"/>
            <p:cNvSpPr/>
            <p:nvPr/>
          </p:nvSpPr>
          <p:spPr>
            <a:xfrm>
              <a:off x="11148379" y="3456810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10926285" y="323471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0704193" y="3012624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0482100" y="279053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0260006" y="2568437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10037913" y="2346344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815819" y="2124251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593727" y="190215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371633" y="1680064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149540" y="1457971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927447" y="123587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文学作品中情感构建的重要性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272111" y="1332346"/>
            <a:ext cx="8763000" cy="554392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刻画人物形象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60628" y="2068171"/>
            <a:ext cx="8972550" cy="76378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情感描写能够生动地展现人物内心的情感世界，使人物形象更加立体、丰满。通过对人物情感的细腻刻画，读者能够更加深入地了解和理解人物。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92537" y="3112406"/>
            <a:ext cx="8763000" cy="554392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推动情节发展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60628" y="3840062"/>
            <a:ext cx="8972550" cy="76353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情感描写在文学作品中往往扮演着推动情节发展的重要角色。人物的情感变化可以引发一系列的行动和反应，从而推动故事情节的发展。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329113" y="4825747"/>
            <a:ext cx="8766979" cy="64455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深化主题表达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60628" y="5562499"/>
            <a:ext cx="8972550" cy="76498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情感描写能够深化文学作品的主题表达。通过对人物情感的描写，作品能够传递出更加深刻、真挚的情感体验，使读者对作品所表达的主题产生更强烈的共鸣。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情感描写在文学作品中的作用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揭示文学作品中情感构建和描写的规律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通过对大量文学作品的分析和研究，可以揭示出情感构建和描写的普遍规律和技巧，为文学创作提供有益的借鉴和启示。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提高读者的阅读体验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对文学作品中情感构建和描写的深入研究，可以帮助读者更加深入地理解和感受作品所表达的情感，提高读者的阅读体验。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促进文学创作的发展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对文学作品中情感构建和描写的分析和研究，可以为文学创作提供新的思路和方法，推动文学创作的发展和繁荣。同时，这种研究也有助于提高作家的创作水平和艺术成就。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文学作品中的情感构建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695570" y="1775671"/>
            <a:ext cx="3353958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角色塑造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通过角色的性格、经历、行为等方面塑造出具有丰富情感内涵的人物形象，使读者产生共鸣。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489344" y="1899496"/>
            <a:ext cx="3368604" cy="68580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情节设计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通过设计富有情感张力的情节，如悲欢离合、爱恨情仇等，引发读者的情感共鸣。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244774" y="1751287"/>
            <a:ext cx="3353753" cy="93345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环境描绘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通过对自然环境和社会环境的细致描绘，营造出特定的情感氛围，使读者沉浸其中。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情感构建的基本要素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比喻和象征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运用比喻和象征手法，将抽象的情感具象化，使读者更易于理解和感受。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细节描写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通过对人物动作、神态、语言等方面的细致描写，展现人物的内心世界，传达情感信息。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情感渲染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运用抒情、议论等表达方式，直接抒发作者或人物的情感，感染读者。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情感构建的方法和技巧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情感构建与文学风格的关系</a:t>
              </a:r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3314700" y="5303594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关注人的内心世界和精神状态，通过意识流、象征等手法表现复杂微妙的情感变化，呈现出现代人的孤独、迷茫等情感体验。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3314700" y="4838783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现代主义文学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3456760" y="1771107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注重客观描绘现实生活，通过真实的细节描写和典型的人物塑造来构建情感，使读者产生共鸣。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3456760" y="1395927"/>
            <a:ext cx="7293402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现实主义文学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704918" y="3545958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强调主观情感和个性表达，运用夸张、想象等手法构建浓烈的情感氛围，追求超越现实的精神境界。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704918" y="3081147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浪漫主义文学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文学作品中的情感描写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内心独白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通过人物内心独白展示其情感世界，使读者深入人物内心。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情感外化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通过人物的表情、动作和言语等表现情感，使读者感受到情感的强烈和真实。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环境渲染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通过对环境的细致描绘，营造出与人物情感相契合的氛围，增强情感的感染力。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情感描写的类型和特点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运用比喻和象征手法，将抽象的情感具象化，使读者更易理解和感受。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比喻和象征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通过对比和衬托手法，突出人物情感的独特性和复杂性，加深读者对人物情感的理解。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对比和衬托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通过对人物情感细节的深入描绘，使读者更加真切地感受到人物的情感变化。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细节描写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情感描写的表达方式和技巧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04218" y="1856025"/>
            <a:ext cx="500062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当读者在阅读过程中与作品中的人物产生相似的情感体验时，就会产生共鸣。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04218" y="1281858"/>
            <a:ext cx="2695575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共鸣的产生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17525" y="4933656"/>
            <a:ext cx="3543300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通过深入的情感描写，作品能够引导读者进一步探索和体验自己的情感世界，从而深化共鸣。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17525" y="4336015"/>
            <a:ext cx="2924175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共鸣的深化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052157" y="4933656"/>
            <a:ext cx="3448050" cy="9715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共鸣不仅增强了读者对作品的理解和感受，还能使读者在阅读过程中获得情感上的满足和成长。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52157" y="4336015"/>
            <a:ext cx="2409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共鸣的意义</a:t>
            </a:r>
          </a:p>
        </p:txBody>
      </p:sp>
      <p:sp>
        <p:nvSpPr>
          <p:cNvPr id="8" name="AutoShape 8"/>
          <p:cNvSpPr/>
          <p:nvPr/>
        </p:nvSpPr>
        <p:spPr>
          <a:xfrm>
            <a:off x="7141821" y="1572575"/>
            <a:ext cx="1540002" cy="15739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315385" y="1749966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0" y="3001454"/>
            <a:ext cx="7893795" cy="1450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333930" y="3588291"/>
            <a:ext cx="1540002" cy="157396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07493" y="3765683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0" y="3588291"/>
            <a:ext cx="5123802" cy="14508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298196" y="3588291"/>
            <a:ext cx="1540002" cy="15739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471760" y="3765683"/>
            <a:ext cx="1192874" cy="1219182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068198" y="3588291"/>
            <a:ext cx="5123802" cy="1450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7415174" y="1794662"/>
            <a:ext cx="1141839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579791" y="3829137"/>
            <a:ext cx="1232768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561734" y="3833165"/>
            <a:ext cx="1232768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情感描写与读者共鸣的关系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https://d.book118.com/407001146054006043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2024-09-17T03:32:33.076</cp:lastPrinted>
  <dcterms:created xsi:type="dcterms:W3CDTF">2024-09-16T19:32:33Z</dcterms:created>
  <dcterms:modified xsi:type="dcterms:W3CDTF">2024-09-16T19:32:35Z</dcterms:modified>
</cp:coreProperties>
</file>