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2B632-0614-4810-BD18-7591EF75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D61F6-5A3A-4040-9570-83B33096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826D1-160F-4BE4-BAE1-445C89EE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42C6B-79C7-43D4-9918-26093B74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76F48-B1BE-4450-9648-A220AF48B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9DC89-90E1-4223-A82A-8D6C88B3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5ED97-8DD9-445C-B20E-F175F77D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B5D93-75B8-451A-ABAD-EB6B35BE9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185B1-3937-4EC1-B5CD-8BA1DE56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7A4F6-CF5D-482B-8983-2B49730B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977FB-EF6A-4563-B413-C0A88D5A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2043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智能护理颠覆传统医疗模式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智能护理对传统医疗模式的改变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推动智能护理发展的建议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随着全球老龄化趋势的加剧，医疗护理需求迅速增长，传统医疗模式面临巨大压力。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医疗资源分布不均，优质医疗资源匮乏，导致患者就医难、就医贵等问题。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人工智能、大数据等技术的迅猛发展，为医疗护理领域提供了全新的解决方案。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智能护理是一种利用先进技术手段，对患者进行全方位、个性化、精准化的护理模式。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智能护理能够提高护理效率和质量，减轻医护人员工作负担，改善患者就医体验，推动医疗护理行业的创新发展。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智能护理的定义及意义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25" b="6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本报告旨在分析智能护理在颠覆传统医疗模式中的作用和影响，探讨其未来发展趋势和挑战。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本报告将围绕智能护理的技术创新、应用场景、市场现状、政策环境等方面进行深入研究和分析。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智能护理技术及应用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通过物联网技术，医护人员可以实时监测患者的生理参数，如心率、血压、血糖等，确保患者安全。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物联网技术可实现远程医疗服务，患者无需亲自前往医院，即可接受专业医生的诊断和治疗。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物联网技术可帮助医院实现医疗设备的智能化管理，提高设备使用效率，降低管理成本。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物联网技术在智能护理中的应用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612" r="4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大数据在智能护理中的价值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通过对海量医疗数据的分析，可发现患者疾病的潜在规律和治疗方法，提高诊疗效果。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大数据可根据患者的历史数据和实时数据，为患者提供个性化的护理方案，提高患者满意度。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大数据可为医生和医院管理者提供决策支持，优化医疗资源配置，提高医疗质量。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人工智能技术可通过深度学习等方法，辅助医生进行疾病诊断，提高诊断准确性和效率。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护理机器人可协助医护人员完成日常护理工作，减轻医护人员负担，提高护理质量。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护理机器人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人工智能技术可为患者提供情感陪护服务，通过与患者的交流互动，缓解患者的孤独感和焦虑情绪。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情感陪护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人工智能技术在智能护理中的创新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智能护理对传统医疗模式的改变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借助智能护理系统，医生可以通过远程方式为患者提供医疗服务，无需面对面接触，从而节省了时间和精力。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通过分析患者的健康数据和病史，智能护理系统可以为每位患者制定个性化的治疗方案，提高治疗效果和效率。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自动化数据收集和分析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智能护理系统可以自动收集患者的健康数据，并通过算法进行分析，从而快速准确地诊断病情，提高医疗服务效率。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33" r="184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智能护理系统可以自动化完成一些常规的医疗任务，如数据收集和初步分析，从而减少了医护人员的工作量，降低了人力成本。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减少人力成本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通过分析患者的健康数据和病史，智能护理系统可以精准地预测患者的药品和物资需求，从而避免了浪费和不必要的消耗。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降低药品和物资消耗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智能护理系统通过自动化和智能化的方式提供医疗服务，可以减少人为因素导致的医疗事故和纠纷，降低了医疗机构的法律风险和经济损失。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减少医疗事故和纠纷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通过分析患者的健康数据和病史，智能护理系统可以为每位患者提供个性化的医疗服务和建议，满足患者的不同需求。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智能护理系统可以为患者提供24小时不间断的医疗服务，患者无需排队等候或预约医生，可以随时随地获得所需的医疗帮助。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智能护理系统通过精准地诊断和治疗方案，可以提高患者的治疗效果和康复速度，从而提升了患者的整体体验。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33" r="59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https://d.book118.com/407002043160006042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2024-09-16T10:13:08.793</cp:lastPrinted>
  <dcterms:created xsi:type="dcterms:W3CDTF">2024-09-16T02:13:08Z</dcterms:created>
  <dcterms:modified xsi:type="dcterms:W3CDTF">2024-09-16T02:13:10Z</dcterms:modified>
</cp:coreProperties>
</file>