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C8503A-EC43-4852-972C-4ED69BCB37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709FA5-FD92-4747-A3BC-DA8834069F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B01F23-CD5A-4B02-8FC3-69B9FC3F3E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4A77AF-E6B0-45D5-815B-704B8BD710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862039-3701-48AC-AB2E-278C093BB4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040DD5-227D-47A8-98DA-353E80B97B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2E1984-FA49-47D0-BD6E-A07EDFA22C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03F4ED-1DAD-47D1-9428-19CEC8316E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7A2140-F4FC-483C-AC45-EF29D9F5EB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73C328-6723-420B-89F9-73BF2F58B7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CF9A56-3211-41C7-9399-8420A5FE9E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700211103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solidFill>
                <a:latin typeface="Microsoft Yahei"/>
                <a:ea typeface="Microsoft Yahei"/>
                <a:cs typeface="Microsoft Yahei"/>
              </a:rPr>
              <a:t>质检系统检测中心领导干部的述职报告</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200">
              <a:solidFill>
                <a:srgbClr val="131516"/>
              </a:solidFill>
              <a:latin typeface="Microsoft Yahei"/>
              <a:ea typeface="Microsoft Yahei"/>
              <a:cs typeface="Microsoft Yahei"/>
            </a:endParaRPr>
          </a:p>
        </p:txBody>
      </p:sp>
      <p:sp>
        <p:nvSpPr>
          <p:cNvPr id="7" name="AutoShape 7"/>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工作职责与任务</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团队建设与人才培养</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业务发展与市场拓展</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质量管理与提升</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党风廉政建设及个人自律情况</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未来发展规划与展望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贯彻上级要求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本次述职报告是根据上级组织的要求，对质检系统检测中心领导干部履行职责情况进行全面梳理和总结。</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加强内部管理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通过述职报告，促进领导干部自我反思，发现工作中存在的问题和不足，进一步提高管理水平和工作效率。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推动事业发展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述职报告旨在展示领导干部在推动质检事业发展中所取得的成绩和经验，为今后的工作提供借鉴和参考。</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本次述职报告的时间范围为XXXX年至XXXX年。</a:t>
            </a:r>
          </a:p>
        </p:txBody>
      </p:sp>
      <p:pic>
        <p:nvPicPr>
          <p:cNvPr id="6" name="Picture 6"/>
          <p:cNvPicPr>
            <a:picLocks noChangeAspect="1"/>
          </p:cNvPicPr>
          <p:nvPr/>
        </p:nvPicPr>
        <p:blipFill>
          <a:blip r:embed="rId2"/>
          <a:srcRect t="12500" b="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时间范围</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报告涵盖了领导干部在质检系统检测中心所承担的各项工作职责，包括质量管理、技术创新、团队建设等方面的内容。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工作内容</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报告将重点展示领导干部在任职期间取得的工作成绩和存在的问题，同时分析原因并提出改进措施。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成绩与问题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工作职责与任务</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负责全面质量管理，确保检测中心各项工作严格遵循国家相关法规和标准。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质量管理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9" name="Picture 9"/>
          <p:cNvPicPr>
            <a:picLocks noChangeAspect="1"/>
          </p:cNvPicPr>
          <p:nvPr/>
        </p:nvPicPr>
        <p:blipFill>
          <a:blip r:embed="rId2"/>
          <a:srcRect l="17458" r="17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团队建设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15" name="Picture 15"/>
          <p:cNvPicPr>
            <a:picLocks noChangeAspect="1"/>
          </p:cNvPicPr>
          <p:nvPr/>
        </p:nvPicPr>
        <p:blipFill>
          <a:blip r:embed="rId3"/>
          <a:srcRect l="16542" r="16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资源协调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领导和组织检测中心团队，提升团队整体业务水平和综合素质。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合理配置和协调检测中心的人、财、物等资源，保障检测工作的顺利进行。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职责概述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质量管理体系建设</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推动质量管理体系的持续改进，通过引入先进的管理理念和工具，提高了检测中心的管理水平和效率。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检测任务完成</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成功组织并完成了各项检测任务，包括产品质量监督抽查、企业委托检测等，确保检测结果的准确性和公正性。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技术能力提升</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加强技术人员的培训和学习，引进先进的检测设备和技术，提升了检测中心的技术能力和服务水平。</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1875" r="218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重点任务及完成情况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跨部门协作机制建立</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推动建立了与其他部门之间的协作机制，实现了资源共享和优势互补，提升了整体工作效能。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社会化服务拓展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积极拓展检测中心的社会化服务功能，开展面向社会的检测服务和技术支持，提升了检测中心的社会影响力和公信力。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智能化检测技术应用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积极探索并应用智能化检测技术，提高了检测效率和准确性，降低了人工成本和误差率。</a:t>
            </a:r>
          </a:p>
        </p:txBody>
      </p:sp>
      <p:pic>
        <p:nvPicPr>
          <p:cNvPr id="10" name="Picture 10"/>
          <p:cNvPicPr>
            <a:picLocks noChangeAspect="1"/>
          </p:cNvPicPr>
          <p:nvPr/>
        </p:nvPicPr>
        <p:blipFill>
          <a:blip r:embed="rId2"/>
          <a:srcRect l="21875" r="21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工作创新与突破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团队建设与人才培养</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根据质检系统检测中心的需求，组建具备专业技能和丰富经验的团队，包括技术专家、质量管理人员等。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组建专业团队</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通过定期评估团队成员的工作表现和专业技能，对团队进行动态调整，确保团队保持最佳状态。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优化团队结构</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建立有效的沟通机制和协作平台，促进团队成员之间的信息交流与合作，提高工作效率。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强化团队协作</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团队组建及优化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实施激励机制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通过设立奖励机制、提供晋升机会等措施，激发人才的积极性和创造力，促进人才的成长和发展。</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制定选拔标准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根据岗位需求和质检系统检测中心的发展规划，制定科学、合理的人才选拔标准，确保选拔出具备潜力和能力的人才。</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完善培养体系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建立包括入职培训、在岗培训、专业技能培训等多层次、全方位的培养体系，提高人才的专业素养和综合能力。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人才选拔与培养机制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质检系统检测中心应确立以质量为核心、服务为宗旨的核心价值观，引导团队成员树立正确的工作态度和职业操守。</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确立核心价值观</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鼓励团队成员不断学习新知识、新技能，营造浓厚的学习氛围，提高整个团队的综合素质和竞争力。</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营造学习氛围</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通过组织各种形式的团队活动，增强团队成员之间的凝聚力和归属感，形成积极向上、团结协作的团队精神。</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打造团队精神</a:t>
            </a:r>
          </a:p>
        </p:txBody>
      </p:sp>
      <p:pic>
        <p:nvPicPr>
          <p:cNvPr id="9" name="Picture 9"/>
          <p:cNvPicPr>
            <a:picLocks noChangeAspect="1"/>
          </p:cNvPicPr>
          <p:nvPr/>
        </p:nvPicPr>
        <p:blipFill>
          <a:blip r:embed="rId2"/>
          <a:srcRect l="16625" r="16625"/>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团队文化塑造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业务发展与市场拓展</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制定科学合理的业务发展策略</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结合行业趋势和公司实际情况，制定了一系列切实可行的业务发展策略，包括拓展业务领域、提升服务质量、加强技术创新等。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积极推进策略实施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通过制定详细的实施计划和时间表，确保各项业务发展策略得以顺利推进。同时，及时调整策略方向和重点，确保策略实施与公司发展目标保持一致。</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业务发展策略及实施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https://d.book118.com/407002111033006031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2024-09-03T06:48:08.014</cp:lastPrinted>
  <dcterms:created xsi:type="dcterms:W3CDTF">2024-09-02T22:48:08Z</dcterms:created>
  <dcterms:modified xsi:type="dcterms:W3CDTF">2024-09-02T22:48:10Z</dcterms:modified>
</cp:coreProperties>
</file>