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63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62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AAF51-F91D-4947-9109-93C6D017B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410D5-544C-4249-B325-451E60846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4F34F-031C-4EBC-9044-092F8EE32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80B9A-130C-4939-A541-ED8C43C54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6E625D-9B39-4834-8B01-F5FB66099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65B909-07AC-4D2D-9990-5DE1B463B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EBC418-D331-4BC9-AC82-CDB392C2B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A8E8B-15CE-42EA-A440-808D99E15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250A1-A4EE-40CB-ABC9-80E309515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B5660-0734-4B54-8026-BA50935D4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2B4DD-E33E-4E1A-812C-DC85BEB39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621" r:id="rId2"/>
    <p:sldLayoutId id="2147486622" r:id="rId3"/>
    <p:sldLayoutId id="2147486623" r:id="rId4"/>
    <p:sldLayoutId id="2147486624" r:id="rId5"/>
    <p:sldLayoutId id="2147486625" r:id="rId6"/>
    <p:sldLayoutId id="2147486626" r:id="rId7"/>
    <p:sldLayoutId id="2147486627" r:id="rId8"/>
    <p:sldLayoutId id="2147486628" r:id="rId9"/>
    <p:sldLayoutId id="2147486629" r:id="rId10"/>
    <p:sldLayoutId id="214748663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0306000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新入职员工环保培训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环保培训的必要性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环保法律法规和政策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日常环保操作规范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环保应急处理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环保宣传与教育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环保培训的必要性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环境保护的重要性</a:t>
            </a:r>
            <a:endParaRPr lang="zh-CN" altLang="en-US"/>
          </a:p>
        </p:txBody>
      </p:sp>
      <p:sp>
        <p:nvSpPr>
          <p:cNvPr id="104902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提高生活质量：创造良好的生活环境，保障人民健康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应对气候变化：减缓全球气候变暖，降低极端天气事件的发生频率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保护生态环境：维护生态平衡，减少环境污染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促进可持续发展：推动经济、社会和环境的协调发展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企业环保责任</a:t>
            </a:r>
            <a:endParaRPr lang="zh-CN" altLang="en-US"/>
          </a:p>
        </p:txBody>
      </p:sp>
      <p:sp>
        <p:nvSpPr>
          <p:cNvPr id="104907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企业对环境的保护责任是法律规定的义务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环保培训有助于提高员工的环保意识和行为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环保培训有助于降低企业的环境风险和成本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环保培训有助于提升企业的社会形象和声誉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https://d.book118.com/407003060002006050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新入职员工环保培训</vt:lpstr>
      <vt:lpstr>目录</vt:lpstr>
      <vt:lpstr>添加章节标题</vt:lpstr>
      <vt:lpstr>环保培训的必要性</vt:lpstr>
      <vt:lpstr>环境保护的重要性</vt:lpstr>
      <vt:lpstr>企业环保责任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2024-09-22T08:27:39.344</cp:lastPrinted>
  <dcterms:created xsi:type="dcterms:W3CDTF">2024-09-22T00:27:39Z</dcterms:created>
  <dcterms:modified xsi:type="dcterms:W3CDTF">2024-09-22T00:27:41Z</dcterms:modified>
</cp:coreProperties>
</file>