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6D494-C1C9-4406-B251-13DC00AA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3B816-0235-41DF-B026-4B17384C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D020D-9B4F-4DBE-B4E7-68EC3EB8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383DC-1F55-4B86-914D-2C0612685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68F84-55C0-4B2D-82D1-EEB562DD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23E74-373B-4EB6-B1E5-8B370722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6D4A5-8883-4A06-B3D4-DB64C88A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D20EF-929D-429E-A191-1F3039AC1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75888-45C0-4985-9D3B-6AE46C4D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3531-6275-40C4-9810-3E56E5D6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3517F-246E-4DC2-9A8C-D71F4ACB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5104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</a:t>
            </a: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的预防及护理措施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VTE的定义和风险因素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VTE患者的教育和管理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VTE预防和护理的研究进展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VTE的定义和风险因素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81" r="25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VTE的定义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VTE包括深静脉血栓形成（DVT）和肺血栓栓塞症（PTE），二者常统称为VTE。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VTE即静脉血栓栓塞症，是指血液在静脉内不正常地凝结，使血管完全或不完全阻塞，属静脉回流障碍性疾病。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遗传变异影响个体的凝血、纤溶等过程，增加VTE的风险。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获得性因素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长期卧床、久坐、手术、创伤、妊娠、分娩等可导致VTE的风险增加。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癌症、心脑血管疾病、糖尿病等慢性疾病患者VTE的风险较高。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VTE的风险因素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位于腘静脉以上的血栓，包括髂静脉、股静脉等。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近端血栓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位于腘静脉以下的血栓，包括胫静脉、腓静脉等。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远端血栓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同时存在于近端和远端的血栓。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混合型血栓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VTE的分类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VTE的预防措施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3607" r="236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鼓励患者进行适当的运动，如散步、游泳等，以增加肌肉力量和促进血液循环。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保持健康的体重范围，避免过度肥胖，以降低VTE的发生风险。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戒烟和限制酒精摄入有助于改善血管健康，预防VTE。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穿着医用弹力袜可以增加下肢静脉回流，减少血液淤积，降低VTE的发生风险。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弹力袜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使用间歇性气压装置可以对下肢进行周期性的充气和放气，模拟肌肉泵的作用，促进下肢血液循环。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间歇性气压装置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循环驱动器是一种机械装置，可以通过周期性的压缩和舒张来促进下肢血液循环，预防VTE。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循环驱动器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溶栓药物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对于已经发生VTE的患者，可以使用溶栓药物如尿激酶、链激酶等来溶解血栓，恢复血管通畅。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使用抗凝药物如华法林、低分子量肝素等可以抑制血栓形成，预防VTE的发生。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某些抗炎药物如非甾体抗炎药可以降低VTE的发生风险，但需注意其潜在的副作用。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VTE的护理措施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https://d.book118.com/407005104002006043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2024-09-16T14:15:13.436</cp:lastPrinted>
  <dcterms:created xsi:type="dcterms:W3CDTF">2024-09-16T06:15:13Z</dcterms:created>
  <dcterms:modified xsi:type="dcterms:W3CDTF">2024-09-16T06:15:15Z</dcterms:modified>
</cp:coreProperties>
</file>