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F0CD3-0CFA-4B7D-BA42-E2EA23005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C97D5-78AA-4378-BAA1-0E23D8184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C6EE2-D71E-412A-8EE5-025BC3179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79142-F045-435E-82C5-7C300FD7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7D3FE3-8CA2-47C3-B015-85091DAC2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C0715-816F-413F-82EE-4C8CF477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3BFE49-35BB-4932-BDED-C013FA1FC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0E731-0F6A-4B83-9C53-B122719E4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06D04-5F5E-47C3-9A93-E51BFB31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3E103-6CEA-4554-B380-94E2EB548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92CC5-FBB0-470D-92B5-4B78A70E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06002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心肺复苏术的注意事项与要点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心肺复苏术的成功案例与效果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心肺复苏术的普及与推广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117" r="40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3" r="29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心肺复苏术（CPR）是一种紧急处理措施，通过人工呼吸和胸外按压来维持人体呼吸和血液循环。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在心脏骤停等紧急情况下，心肺复苏术能够迅速恢复患者的血液循环，为进一步救治争取宝贵时间，挽救生命。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214" b="29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1950年代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心肺复苏术开始得到重视，初步研究和实践开始出现。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1960-1970年代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心肺复苏术的标准操作流程逐渐形成，并得到广泛推广。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1980年代至今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心肺复苏术成为急救医学的重要部分，不断有新的研究和改进出现。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溺水、窒息等呼吸道阻塞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在呼吸道被异物阻塞时，心肺复苏术可以帮助清除呼吸道阻塞物，恢复呼吸。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其他紧急状况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如严重创伤、药物过量等导致呼吸和心跳骤停的紧急情况，也可使用心肺复苏术进行急救。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当患者突然出现无意识、无呼吸或濒死喘息等症状时，应立即进行心肺复苏术。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97" b="1679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心肺复苏术操作流程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判断患者是否有意识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可以通过呼唤患者名字、轻拍肩膀等方式进行判断。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如果没有回应，立即进行心肺复苏术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如果发现患者没有意识，应立即拨打急救电话，并开始进行心肺复苏术。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在开始心肺复苏术之前，应大声呼救，寻求周围人的帮助，并让他们拨打急救电话。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在呼救时，应简要说明患者的情况，以便周围的人能够提供帮助。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简要说明情况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立即呼救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按压位置在胸骨的下半部分，大约在两个乳头之间。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按压姿势和力度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000" r="2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将双手交叠放在按压位置上，向下按压，使胸骨下陷至少5厘米，然后放松，重复此动作。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按压频率应为每分钟100-120次。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将患者的头部偏向一侧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用一只手放在患者的额头，另一只手放在患者的下巴处，将患者的头部偏向一侧。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检查口腔是否有异物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用手指清除口腔中的异物，如呕吐物、血液等。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用一只手捏住患者的鼻子，另一只手托住患者的下巴。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捏住鼻子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深吸一口气，然后对患者进行吹气，使胸部隆起。然后放松，让患者自然呼吸。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进行吹气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人工呼吸的频率应为每分钟10-12次。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人工呼吸的频率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心肺复苏术的注意事项与要点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https://d.book118.com/407006002051006034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2024-09-08T04:42:07.606</cp:lastPrinted>
  <dcterms:created xsi:type="dcterms:W3CDTF">2024-09-07T20:42:07Z</dcterms:created>
  <dcterms:modified xsi:type="dcterms:W3CDTF">2024-09-07T20:42:09Z</dcterms:modified>
</cp:coreProperties>
</file>