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EB4B2E7-3DA8-473B-83E0-7884E28151D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154E8A-F199-4E9D-8087-6E5C2E0FF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0FE0E-DA68-4A79-B825-DA5F1E29E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FCB44-2414-45DC-AD7E-DBA90DCDCF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D796D7-4E09-4CE1-AE3A-6A20C433D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79218A-4344-446C-93B9-970A68663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1EDE8F-E030-46DB-86A2-FA738B6AD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1B6378-E1B9-4AA7-A875-81126BEFF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93D5F7-1882-4FC4-ADA4-9FE8B27F6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E33894-08F3-425D-A7A5-3D5331802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7BF69-3CD1-4F31-B12F-2F608E049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144B05-D48B-486A-BF1D-897F43F75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74FC610-1BBA-4BDB-A2EF-C204AF5FBDB0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484E9B7-29C0-4885-AB2C-C3B48ACF437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06156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礼仪培训对员工的职业自信心的提升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礼仪培训的基本概念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礼仪培训的实施策略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礼仪培训案例分享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礼仪培训的影响评估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什么是职业自信心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职业自信心是员工在工作中展现出的自信、自尊和自信的能力，是成功的关键因素之一。拥有职业自信心的员工能更好地应对挑战，展现出更好的工作表现，提高工作效率和质量。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职业自信心的重要性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表现出更好的工作态度和自信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增加工作表现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更积极地面对挑战，提高工作效率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提高工作效率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展现出更专业的工作态度，提高工作质量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提升工作质量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与同事更好地协作，形成良好的团队氛围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更好的团队合作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礼仪培训如何提升职业自信心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通过学习礼仪规范，塑造良好的职业形象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树立正确职业形象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了解自身优势和劣势，做到自信自信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提高自我认知能力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学会有效管理自己的情绪和行为，展现出自信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增强自我管理能力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与他人交流更加顺畅，表达自信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加强沟通能力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礼仪培训项目特点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由专业讲师进行培训，确保培训质量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专业讲师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及时反馈员工表现，帮助改进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反馈机制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通过实践演练提升员工自信心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实践训练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员工职业自信心的重要作用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表现出更好的工作态度和自信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提升工作表现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更自信的员工更容易获得工作的满足感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增加工作满意度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自信的员工更有能力应对工作中的挑战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有效解决问题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建立职业自信心是个人职业发展的重要基石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促进个人发展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礼仪培训的基本概念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礼仪培训的定义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礼仪培训是指通过专业化的培训课程，帮助员工掌握正确的礼仪知识和技巧，提升个人形象和素质。礼仪培训的目的在于培养员工良好的仪态和行为习惯，使其在工作中展现出专业、礼貌的形象，进而提升整体职业素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穿着得体得体是礼仪培训的重要内容之一，员工应根据不同场合选择适当的服饰，展现出专业和得体的形象。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着装礼仪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通过社交礼仪的培训，员工可以学会与他人进行礼貌的交流互动，建立良好的人际关系，提升工作效率和团队合作能力。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沟通礼仪是员工在工作中必备的技能之一，包括言辞得当、表达清晰、倾听他人等方面，有效的沟通礼仪可以提升工作效率和减少误解。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礼仪培训的形式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传统的面授课程可以让员工和讲师面对面交流，实时解答疑问，提供互动学习的机会。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面授课程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培训讲座通常为小范围的培训活动，聚焦特定主题，为员工提供专业知识和技巧的学习机会。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培训讲座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在线礼仪培训方便灵活，员工可以根据自身时间安排学习，随时随地进行培训，提高学习效率。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在线课程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增加自信心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掌握正确的礼仪知识和技巧可以让员工更加自信，减少紧张和不安感，更好地应对各种工作场合。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提升竞争力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具备良好的礼仪素养可以使员工在职场上脱颖而出，赢得他人认可和信任，提升职业竞争力。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促进团队合作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礼仪培训可以帮助员工建立良好的人际关系，增进团队合作，提高工作效率和团队凝聚力。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礼仪培训对员工的影响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通过礼仪培训，员工可以提升自身形象，展现专业、得体的外在表现，给他人留下好的印象。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礼仪培训对员工的职业自信心提升有着重要的作用，通过学习礼仪知识和技巧，员工可以在工作和生活中展现出更好的自我形象，获得更多的机会和成功。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综上所述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持续的礼仪培训对员工职业发展至关重要，不断提升自身素质和形象，才能在激烈的职场竞争中立于不败之地。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继续学习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随着社会的发展和变化，礼仪培训将变得越来越重要，员工需要不断学习更新，适应新的环境和要求，保持竞争力。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未来展望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礼仪培训的实施策略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制定个性化培训计划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在进行礼仪培训时，公司可以根据员工的不同需求和岗位特点，制定个性化的培训计划。通过针对性的培训，员工更容易接受并应用所学内容，从而提高整体的培训效果。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引入互动教学方法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让员工身临其境体验不同情境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角色扮演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促进员工间的交流与合作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小组讨论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通过实际案例分析学习经验教训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加强后续辅导和反馩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及时了解员工对培训的反馩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反馈机制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针对个体差异进行个性化指导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检查培训效果并进行改进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了解最新礼仪潮流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掌握行业标准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服务意识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关注员工需求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提供个性化辅导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组织培训活动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协调培训资源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培训师资力量建设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持续学习新的教学方式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提升语言表达能力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https://d.book118.com/407006156012006055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135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礼仪培训对员工的职业自信心的提升</vt:lpstr>
      <vt:lpstr>目录</vt:lpstr>
      <vt:lpstr>第1章 简介</vt:lpstr>
      <vt:lpstr> </vt:lpstr>
      <vt:lpstr>职业自信心的重要性</vt:lpstr>
      <vt:lpstr>礼仪培训如何提升职业自信心</vt:lpstr>
      <vt:lpstr>礼仪培训项目特点</vt:lpstr>
      <vt:lpstr>员工职业自信心的重要作用</vt:lpstr>
      <vt:lpstr>第二章 礼仪培训的基本概念</vt:lpstr>
      <vt:lpstr> </vt:lpstr>
      <vt:lpstr>礼仪培训的内容</vt:lpstr>
      <vt:lpstr>礼仪培训的形式</vt:lpstr>
      <vt:lpstr>礼仪培训对员工的影响</vt:lpstr>
      <vt:lpstr>总结</vt:lpstr>
      <vt:lpstr>第3章 礼仪培训的实施策略</vt:lpstr>
      <vt:lpstr>制定个性化培训计划</vt:lpstr>
      <vt:lpstr>引入互动教学方法</vt:lpstr>
      <vt:lpstr>加强后续辅导和反馩</vt:lpstr>
      <vt:lpstr>培训师资力量建设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2024-09-29T14:48:52.093</cp:lastPrinted>
  <dcterms:created xsi:type="dcterms:W3CDTF">2024-09-29T06:48:52Z</dcterms:created>
  <dcterms:modified xsi:type="dcterms:W3CDTF">2024-09-29T06:48:54Z</dcterms:modified>
</cp:coreProperties>
</file>