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26EA9-D98C-48AA-8AB5-6CA42F79E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289DB-FB0F-4D3B-9400-5FF347F4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6EA56-CFCE-424A-A7FD-69BF75874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D4EE9-C341-4A2E-82D8-9B7111259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81EE41-4EE3-4C1F-AB8B-0E583A69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EEFD9A-EFD2-4B2E-ACD7-33470CA30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6274B0-6325-4E51-B4BE-4D7CE3726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E55A0-E8AA-4805-B16E-2E033095B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45D49F-84A7-49E2-ABF5-3AA7FD6C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49179-6C3D-4499-BA21-A7C80E2CF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9DB0F-9FA9-405A-8D2B-13E6714D7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12134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未来儿科护理的发展趋势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32" r="273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21" r="31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儿科护理是针对儿童健康和疾病的专业护理，涵盖了从胎儿到青少年阶段的生长发育和疾病预防与治疗。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儿科护理具有全面性、专业性、综合性、发展性和社会性等特点，需要综合考虑儿童的生理、心理和社会需求。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通过提供科学合理的护理，儿科护理有助于儿童健康成长，预防疾病和促进身体发育。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促进儿童健康成长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优质的儿科护理能够提高儿童的生活质量，减轻疾病带来的痛苦和不便，增强儿童的幸福感和安全感。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儿科护理不仅仅是治疗疾病，还包括培养儿童良好的生活习惯和健康意识，为未来的健康打下基础。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培养儿童健康习惯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儿科护理始于古代，随着医学和护理学的发展，逐渐形成了专业化的儿科护理体系。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现代儿科护理正朝着更加专业化和精细化的方向发展，同时注重跨学科合作和整体护理，以提供更加全面和高效的护理服务。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随着医疗技术的不断创新，儿科护理也引入了更多的先进技术和设备，提高了护理效果和儿童康复率。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了解并掌握常见的儿科疾病，如感冒、发烧、咳嗽、腹泻等，以及其发病原因、症状、治疗方法等。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常见儿科疾病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病情观察与评估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了解如何预防和控制儿科疾病，如接种疫苗、保持卫生、合理饮食等。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能够通过观察和评估患儿的症状，判断病情的严重程度，以便及时采取相应的护理措施。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掌握基本的急救技能，如心肺复苏、止血、处理烫伤等。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熟悉各种紧急情况的应急处理流程，如突然发病、意外伤害等。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在遇到超出自己处理能力范围的情况时，能够及时寻求专业医生的帮助。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急救与应急处理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了解儿童心理发展的特点，帮助患儿建立健康的心理状态。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关注儿童情感需求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关注患儿的情感需求，提供情感支持和安抚。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与儿童沟通技巧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掌握与儿童沟通的技巧，如使用简单易懂的语言、保持耐心、鼓励表达等。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167" r="191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与家长建立良好的信任关系，增强家长的信心和满意度。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向家长提供有关儿童疾病和护理的健康教育，帮助家长更好地理解和照顾患儿。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提供健康教育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向家长及时反馈患儿的病情和治疗情况，以便家长了解和参与患儿的护理。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及时反馈病情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与家长的沟通技巧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提高儿童安全意识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教育儿童注意安全，避免意外伤害，如交通安全、防火防溺水等。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促进儿童全面发展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关注儿童的全面发展，包括身体、心理、社会适应等方面，帮助儿童健康成长。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培养健康生活习惯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向儿童传授健康生活习惯，如均衡饮食、适量运动、规律作息等。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50" r="5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儿童健康教育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https://d.book118.com/407012134135006052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2024-09-26T07:18:16.029</cp:lastPrinted>
  <dcterms:created xsi:type="dcterms:W3CDTF">2024-09-25T23:18:16Z</dcterms:created>
  <dcterms:modified xsi:type="dcterms:W3CDTF">2024-09-25T23:18:18Z</dcterms:modified>
</cp:coreProperties>
</file>