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1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5A965-4D10-4CA9-AB1C-5CD7FF06B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40A19-AC70-4E7D-BF07-C44612A54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E8B12-9604-4336-A85E-CE14BB086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5CC5D-55F5-440A-923D-40D8B7F0E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C56101-F42E-42DD-BC72-BE688F236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634E9D-85B6-4697-8334-D39B5299C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DBD166-57F3-4E40-AFEA-EACDA0BAD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B743D-DC8B-4894-9492-5DF287B84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DB149-3637-434F-A215-95B8815C6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B5A97-E9E5-4E52-92EF-CB05C7A20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AC9BA-E93C-4697-B147-E8A9DCBAE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22" Type="http://schemas.openxmlformats.org/officeDocument/2006/relationships/tags" Target="../tags/tag253.xml" /><Relationship Id="rId23" Type="http://schemas.openxmlformats.org/officeDocument/2006/relationships/tags" Target="../tags/tag254.xml" /><Relationship Id="rId24" Type="http://schemas.openxmlformats.org/officeDocument/2006/relationships/tags" Target="../tags/tag255.xml" /><Relationship Id="rId25" Type="http://schemas.openxmlformats.org/officeDocument/2006/relationships/tags" Target="../tags/tag256.xml" /><Relationship Id="rId26" Type="http://schemas.openxmlformats.org/officeDocument/2006/relationships/tags" Target="../tags/tag257.xml" /><Relationship Id="rId27" Type="http://schemas.openxmlformats.org/officeDocument/2006/relationships/tags" Target="../tags/tag258.xml" /><Relationship Id="rId28" Type="http://schemas.openxmlformats.org/officeDocument/2006/relationships/tags" Target="../tags/tag259.xml" /><Relationship Id="rId29" Type="http://schemas.openxmlformats.org/officeDocument/2006/relationships/tags" Target="../tags/tag260.xml" /><Relationship Id="rId3" Type="http://schemas.openxmlformats.org/officeDocument/2006/relationships/tags" Target="../tags/tag234.xml" /><Relationship Id="rId30" Type="http://schemas.openxmlformats.org/officeDocument/2006/relationships/tags" Target="../tags/tag261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tags" Target="../tags/tag302.xml" /><Relationship Id="rId7" Type="http://schemas.openxmlformats.org/officeDocument/2006/relationships/tags" Target="../tags/tag303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1413610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极重度精神发育迟滞的护理查房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accent4"/>
                </a:solidFill>
                <a:latin typeface="+mj-ea"/>
                <a:ea typeface="+mj-ea"/>
              </a:rPr>
              <a:t>极重度精神发育迟滞的概述</a:t>
            </a:r>
            <a:endParaRPr lang="zh-CN" altLang="en-US" sz="17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accent4"/>
                </a:solidFill>
                <a:latin typeface="+mj-ea"/>
                <a:ea typeface="+mj-ea"/>
              </a:rPr>
              <a:t>极重度精神发育迟滞的护理原则</a:t>
            </a:r>
            <a:endParaRPr lang="zh-CN" altLang="en-US" sz="17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accent4"/>
                </a:solidFill>
                <a:latin typeface="+mj-ea"/>
                <a:ea typeface="+mj-ea"/>
              </a:rPr>
              <a:t>极重度精神发育迟滞的护理实践</a:t>
            </a:r>
            <a:endParaRPr lang="zh-CN" altLang="en-US" sz="17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accent4"/>
                </a:solidFill>
                <a:latin typeface="+mj-ea"/>
                <a:ea typeface="+mj-ea"/>
              </a:rPr>
              <a:t>极重度精神发育迟滞的康复训练</a:t>
            </a:r>
            <a:endParaRPr lang="zh-CN" altLang="en-US" sz="17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极重度精神发育迟滞的家庭支持与教育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20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spc="300">
                <a:solidFill>
                  <a:schemeClr val="accent4"/>
                </a:solidFill>
                <a:latin typeface="+mj-ea"/>
                <a:ea typeface="+mj-ea"/>
              </a:rPr>
              <a:t>极重度精神发育迟滞的预防与控制</a:t>
            </a:r>
            <a:endParaRPr lang="zh-CN" altLang="en-US" sz="17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极重度精神发育迟滞的概述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定义和诊断标准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020871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670771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305120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定义：极重度精神发育迟滞是指智力水平极其低下，适应能力非常有限，生活不能自理，无法进行有效的交流和社交活动的一种神经发育障碍。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6420950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7107612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6705199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诊断标准：根据智力测验和适应能力评估的结果，结合临床观察和病史资料，由专业医生进行诊断。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疾病成因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遗传因素：基因突变、染色体异常等。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孕期因素：母体感染、中毒、辐射等。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围生期因素：早产、低出生体重、窒息等。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神经发育不良：脑发育异常、神经元受损等。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临床表现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认知能力：智力水平低下，学习能力弱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语言能力：语言发育落后，表达能力差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运动能力：运动协调能力差，身体发育迟缓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情绪与行为：情绪不稳定，行为异常，社交能力差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极重度精神发育迟滞的护理原则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安全护理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减少不安全因素对患者的侵害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保证患者安全和自我保护意识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预防意外事故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避免自伤或伤人行为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生活护理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饮食护理：提供营养丰富、均衡的饮食，避免刺激性食物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睡眠护理：提供安静、舒适的睡眠环境，帮助患者建立规律的作息时间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个人卫生护理：帮助患者保持个人卫生，预防感染和其他并发症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安全护理：采取措施确保患者安全，防止意外事件和伤害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饮食护理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注意补充水分和维生素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控制盐分和糖分摄入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选择营养丰富、易消化的食物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定时定量，少食多餐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心理护理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给予患者关爱与支持，建立信任关系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根据患者情况，制定个性化的心理护理计划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鼓励患者表达感受和想法，及时发现并解决潜在问题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针对患者情况进行心理疏导，缓解不良情绪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极重度精神发育迟滞的护理实践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制定护理计划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评估患者：了解患者的身体状况、精神状况、生活习惯等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确定护理目标：根据患者的具体情况，制定具体的护理目标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制定护理措施：根据护理目标，制定具体的护理措施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实施护理计划：按照护理计划，认真执行，并密切观察患者的反应情况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实施护理措施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促进自我照顾能力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提供安全环境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确保基本需要得到满足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密切观察病情变化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观察与记录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观察患者的日常行为和表现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记录患者的生活习惯和社交互动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监测患者的生命体征和身体状况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及时发现并处理患者的异常反应和精神状态变化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评估与反馈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评估：定期评估患者的身体状况和心理状态，了解患者的需求和问题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反馈：根据评估结果及时调整护理计划和措施，确保患者得到最佳的护理服务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沟通：与患者及其家属保持良好的沟通，了解患者的病情和需求，提高患者及其家属的满意度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记录：详细记录患者的病情、护理计划和措施、治疗效果等信息，为后续治疗和护理提供参考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https://d.book118.com/407014136103006045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1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2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9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6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7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Office Theme</vt:lpstr>
      <vt:lpstr>极重度精神发育迟滞的护理查房</vt:lpstr>
      <vt:lpstr>目录</vt:lpstr>
      <vt:lpstr>极重度精神发育迟滞的概述</vt:lpstr>
      <vt:lpstr>定义和诊断标准</vt:lpstr>
      <vt:lpstr>疾病成因</vt:lpstr>
      <vt:lpstr>临床表现</vt:lpstr>
      <vt:lpstr>极重度精神发育迟滞的护理原则</vt:lpstr>
      <vt:lpstr>安全护理</vt:lpstr>
      <vt:lpstr>生活护理</vt:lpstr>
      <vt:lpstr>饮食护理</vt:lpstr>
      <vt:lpstr>心理护理</vt:lpstr>
      <vt:lpstr>极重度精神发育迟滞的护理实践</vt:lpstr>
      <vt:lpstr>制定护理计划</vt:lpstr>
      <vt:lpstr>实施护理措施</vt:lpstr>
      <vt:lpstr>观察与记录</vt:lpstr>
      <vt:lpstr>评估与反馈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2024-09-20T07:04:03.532</cp:lastPrinted>
  <dcterms:created xsi:type="dcterms:W3CDTF">2024-09-19T23:04:03Z</dcterms:created>
  <dcterms:modified xsi:type="dcterms:W3CDTF">2024-09-19T23:04:05Z</dcterms:modified>
</cp:coreProperties>
</file>