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167DC-FF11-42E0-8214-5CE8A8861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D7EAF-930C-4BD5-B6C5-C72F649EF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25465-6029-40F6-BA2C-3CA340CD5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37E5E-A70E-43CB-95F6-F8C2B41B2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BC436-83C8-4941-81A9-DAAF571D6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3A7069-9F10-4FBA-A40E-81F62FBB2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48A83-7F98-49D0-8402-431D54414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47FF9-7ACD-4B91-A240-245F33007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17EFA-4C83-47FF-B90A-746694518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798CC-3CBF-4AAD-826B-3946DF765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81172-E3D5-4DAF-87C7-CA96F2A62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15041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呼吸道感染预防策略的成功秘诀与实践方法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成功秘诀：综合防控措施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实践方法：具体防控手段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案例分析：成功预防呼吸道感染的实例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挑战与对策：当前面临的问题及解决方案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传播迅速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呼吸道感染通过飞沫、接触等途径传播，传播速度快，范围广。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危害严重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呼吸道感染可引起发热、咳嗽、呼吸困难等症状，严重时可导致肺炎、支气管炎等并发症，甚至危及生命。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呼吸道感染是常见疾病，尤其在季节交替、气温变化大时，发病率显著上升。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降低发病率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通过有效的预防策略，可以减少呼吸道感染的发病率，降低疾病负担。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预防策略有助于控制呼吸道感染的传播，保护易感人群，减少疫情爆发。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预防呼吸道感染可以减少病痛折磨和医疗支出，提高患者的生活质量。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成功秘诀：综合防控措施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保证充足的营养摄入，包括蛋白质、维生素、矿物质等，以增强身体免疫力。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进行适量的体育锻炼，如散步、慢跑、瑜伽等，以提高身体抵抗力。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保证每天足够的睡眠时间，有助于身体恢复和免疫力的提高。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增强免疫力，降低感染风险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经常用肥皂和流动水洗手，特别是在接触公共物品后。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在公共场所或人员密集场所佩戴口罩，以减少飞沫传播的风险。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避免与有呼吸道感染症状的人密切接触，尽量保持1米以上的社交距离。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保持良好生活习惯，减少传播途径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及时接种疫苗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根据当地卫生部门的建议，及时接种针对呼吸道感染的疫苗，如流感疫苗、肺炎球菌疫苗等。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了解疫苗知识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了解疫苗的种类、接种对象和注意事项等知识，以便做出正确的接种决策。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推广疫苗接种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积极宣传和推广疫苗接种的重要性，提高公众对疫苗接种的认识和接受度。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接种疫苗，提高群体免疫水平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实践方法：具体防控手段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283" r="1728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经常用肥皂和流动水洗手，或使用含有酒精的免洗洗手液。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咳嗽或打喷嚏时，用纸巾、手肘等遮住口鼻，避免直接用手。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在公共场所或疫情期间，佩戴口罩可以有效减少呼吸道飞沫传播。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保持充足的睡眠、均衡的饮食、适当的锻炼等，有助于提高身体免疫力。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47" r="2824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定期开窗通风，保持室内空气流通。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室内通风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经常打扫家庭卫生，保持环境整洁。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家庭清洁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尽量避免与患有呼吸道感染的人密切接触。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避免接触呼吸道感染患者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对门把手、桌面、手机等经常接触的物体表面进行定期消毒。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家庭防控措施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https://d.book118.com/407015041010006034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2024-09-07T17:58:40.352</cp:lastPrinted>
  <dcterms:created xsi:type="dcterms:W3CDTF">2024-09-07T09:58:40Z</dcterms:created>
  <dcterms:modified xsi:type="dcterms:W3CDTF">2024-09-07T09:58:42Z</dcterms:modified>
</cp:coreProperties>
</file>