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1CA08-BE52-4C3C-82AA-B7D42AA1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B3C76-7850-45CB-8971-9DF2E00E1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AC5E2-C139-4DF7-8FCC-5936430C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343B3-1E73-4F34-B9E1-EEC430AD8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245BE-6BF9-41EF-A729-6DCBB7D79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D8AA2-7637-4FB7-AE38-D9C32D1E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3937F6-B8BF-4234-96B0-4A8E4CAE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D6CA3-EA85-4695-8568-0BCB2685F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B2555-A8E6-4726-9F43-539618BD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2201E-269C-431E-89B8-C2E1FDA8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99818-2ADE-4B57-8536-EE6F8DEC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15051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头审理：关键概念与技巧\n## 1.口头审理的定义与重要性\n### 1.1什么是口头审理及其基本特征\n### 1.2口头审理与其他审理方式的比较\n### 1.3口头审理在司法程序中的作用与重要性\n## 2.口头审理的基本原则与要求\n### 2.1公平与公正原则在口头审理中的体现\n### 2.2口头审理的程序要求与操作规范\n### 2.3保障当事人诉讼权利与义务的原则\n## 3.口头审理中的证据审查与认定\n### 3.1口头审理中证据的收集与提交\n### 3.2口头审理中证据的审查与评估\n### 3.3口头审理中证据的认定与采信\n## 4.口头审理中的辩论技巧与应对策略\n### 4.1如何准备与进行有效的辩论\n### 4.2口头审理中应对对方辩护的技巧\n### 4.3口头审理中合理利用法庭规则与程序\n## 5.口头审理的结果与执行\n### 5.1口头审理的裁决与判决\n### 5.2口头审理裁决的执行与监督\n### 5.3口头审理的救济途径与方式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口头审理：关键概念与技巧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口头审理的定义与重要性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口头审理是一种在法庭上进行的审理方式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双方当事人及律师通过口头陈述、辩论来进行举证、质证和辩论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法官通过听取双方当事人的陈述和辩论来了解案件事实，判断案件是非曲直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口头审理的基本特征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：审理过程公开，双方当事人直接参与，有利于查明事实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：双方当事人可以进行充分的举证、质证和辩论，有利于法官全面了解案件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：审理过程中可以根据实际情况调整审理程序，有利于提高审理效率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什么是口头审理及其基本特征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口头审理与其他审理方式的比较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与书面审理的比较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口头审理更注重当事人的直接参与，有利于查明事实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书面审理则主要通过审查书面材料来进行审理，可能无法全面了解案件事实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与听证审理的比较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口头审理更注重双方当事人的辩论，有利于提高审理效率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听证审理则更注重听取第三方意见，可能不利于查明事实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口头审理在司法程序中的作用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查明事实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：通过双方当事人的陈述和辩论，有助于法官全面了解案件事实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公正审判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：双方当事人直接参与，有利于实现公正审判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：口头审理可以根据实际情况调整审理程序，有利于提高审理效率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口头审理的重要性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保障当事人权益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：当事人可以直接参与审理，有利于保障当事人的诉讼权益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维护司法公正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：口头审理有利于实现公正审判，维护司法公正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促进法治进步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：口头审理有助于提高司法透明度，促进法治进步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口头审理在司法程序中的作用与重要性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口头审理的基本原则与要求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公平与公正原则在口头审理中的体现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公平原则在口头审理中的体现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：在审理过程中，双方当事人享有平等的诉讼权利和地位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法官中立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：法官在审理过程中应保持中立，不偏袒任何一方当事人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公正原则在口头审理中的体现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：审理过程应遵循法律规定，不违反法律程序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公正裁决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：法官应根据案件事实和法律规定作出公正的裁决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口头审理的程序要求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公开审理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：审理过程应公开进行，允许公众旁听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充分辩论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：双方当事人应充分行使辩论权，有利于查明事实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口头审理的操作规范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法官主持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：法官负责主持审理过程，确保审理程序顺利进行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遵守时限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：审理过程应遵守法律规定的时限，提高审理效率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口头审理的程序要求与操作规范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保障当事人诉讼权利与义务的原则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保障当事人诉讼权利的原则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：当事人有权了解审理过程，有利于保障当事人的知情权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陈述权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：当事人有权陈述事实和主张，有利于保障当事人的陈述权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保障当事人诉讼义务的原则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如实陈述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：当事人应如实陈述事实和主张，有利于法院查明事实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遵守法庭纪律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：当事人应遵守法庭纪律，有利于维护法庭秩序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口头审理中的证据审查与认定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证据的收集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：当事人应自行收集与案件相关的证据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：法院在必要时可以主动调查收集证据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证据的提交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当事人提交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：当事人应在法定期限内提交证据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：法院对当事人提交的证据进行审查，决定是否采纳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口头审理中证据的收集与提交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https://d.book118.com/407015051034006044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口头审理：关键概念与技巧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2024-09-18T11:11:14.998</cp:lastPrinted>
  <dcterms:created xsi:type="dcterms:W3CDTF">2024-09-18T03:11:15Z</dcterms:created>
  <dcterms:modified xsi:type="dcterms:W3CDTF">2024-09-18T03:11:16Z</dcterms:modified>
</cp:coreProperties>
</file>