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E749C-8592-430C-8FA5-AE88E9683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B29F4-0BFF-4BAD-990A-9A193FCD2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A6447-3C81-4F65-A1BE-17523D4F1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36BF9-1B6E-46E2-9FD3-B23CED8C8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3D2C09-34AD-4931-B8B2-C4ACE98BC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D07B53-42B9-4E59-9968-6DB9A59BB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F0F3A8-E920-461F-AF67-283B58A6D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95FEA-C27E-4EF0-BAAF-F5EFF6D43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B75FE-9EA5-451E-BEF1-25D310C91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D0A55-F62A-457C-A131-4D3D0A836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D49B3-317E-4BE0-81C4-ACECF9D22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1611503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社群营销全教程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社群营销概述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社群建立与运营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社群营销策略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社群营销工具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社群营销案例分析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社群营销未来展望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社群营销概述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社群营销是一种基于社交媒体平台的营销策略，通过建立、运营和管理社群，吸引目标用户并促进品牌与用户之间的互动，从而实现品牌推广、产品营销和客户关系维护等目的。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社群营销的核心在于建立社群，通过共同的兴趣、价值观和目标将用户聚集在一起，形成具有共同需求的社群。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社群营销的定义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社群营销的优点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低成本高回报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社群营销是一种低成本的营销方式，通过社交媒体平台进行推广，可以获得较高的曝光度和用户参与度，实现低成本高回报的效果。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用户粘性高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社群中的用户通常具有共同的兴趣和价值观，对品牌和产品有较高的认同感和忠诚度，因此用户粘性较高。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社群营销注重与用户的互动，通过与用户的交流和互动，可以更好地了解用户需求和反馈，提高用户满意度和忠诚度。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传播速度快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社交媒体平台具有传播速度快、覆盖面广的特点，因此社群营销可以迅速扩大品牌知名度和影响力。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通过社群营销，可以将产品推广给目标用户，提高产品知名度和销售量。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产品推广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用户维护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通过社群营销，可以建立品牌形象和口碑，提高品牌知名度和美誉度。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通过社群营销，可以维护客户关系，提高客户满意度和忠诚度。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通过社群营销，可以进行市场调研和用户反馈收集，为产品改进和市场策略调整提供依据。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社群营销的适用场景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社群建立与运营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https://d.book118.com/407016115030006032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2024-09-04T20:28:02.048</cp:lastPrinted>
  <dcterms:created xsi:type="dcterms:W3CDTF">2024-09-04T12:28:02Z</dcterms:created>
  <dcterms:modified xsi:type="dcterms:W3CDTF">2024-09-04T12:28:04Z</dcterms:modified>
</cp:coreProperties>
</file>