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0D2C8-B918-4913-B915-D7552B18C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3E112-F698-410D-BE95-34033BC20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FF346-F5FD-4FB0-BFF9-B0E22BB4C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98388-0711-46FF-ADEA-CE9F39467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B2C9D-0175-4237-8B91-DEFF715E5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05AA7F-CD5C-42C4-A45E-0E74F1351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787528-3E7E-4455-AF09-53974BA87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46D8A-EA3F-4790-826B-72E7CCDEE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E9726-052F-4D4D-8108-5721D335C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B8032-7A3F-46AF-A848-E055D9039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3FA10-F35E-404B-92D1-F93355F54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20150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化学品管理的质量改进与持续发展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化学品管理现状及问题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持续发展策略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资源需求和预算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16" r="287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49" r="194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750" r="21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提高化学品管理水平，确保安全、环保、可持续发展。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随着化学工业的快速发展，化学品种类和数量不断增加，管理难度加大，对环境和人类健康的影响也日益凸显。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化学品管理现状分析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包括化学品管理制度、管理流程、管理手段等方面的现状及存在的问题。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针对现状分析中提出的问题，制定具体的质量改进措施，包括完善管理制度、优化管理流程、提升管理手段等。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持续发展策略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结合企业实际情况，制定化学品管理的持续发展策略，包括加强人员培训、推广先进技术、开展国际合作等。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通过具体案例分析，分享在化学品管理方面的实践经验，为其他企业提供借鉴和参考。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法规标准体系不断完善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随着环保意识的提高，各国政府纷纷出台严格的化学品管理法规和标准，对化学品的生产、储存、运输、使用等各环节进行规范。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企业主体责任日益凸显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企业在化学品管理中承担主体责任，需建立完善的化学品管理制度，确保化学品的安全使用。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社会监督力量不断加强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公众对化学品安全的关注度不断提高，媒体、社会组织等社会监督力量在推动化学品管理中发挥重要作用。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尽管法规不断完善，但在实际执行过程中存在监管不到位、执法不严格等问题，导致化学品管理存在漏洞。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法规执行力度不够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部分企业缺乏完善的化学品管理制度和专业的管理人员，导致化学品管理存在安全隐患。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企业管理水平参差不齐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政府部门、企业和社会公众之间在化学品管理方面的信息沟通不畅，导致一些重要信息无法及时传递和处理。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社会监督力量不足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尽管社会监督力量在推动化学品管理中发挥了一定作用，但整体而言仍显不足，需要进一步加强。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法规体系不健全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部分国家和地区的化学品管理法规体系尚不完善，存在法规空白和漏洞，给化学品管理带来难度。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企业重视程度不够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一些企业对化学品管理的重视程度不够，缺乏足够的投入和管理力度，导致化学品管理水平低下。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制定化学品管理标准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建立完善的化学品管理制度和流程，明确各级管理人员职责。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制定化学品分类标准和标识规范，确保化学品信息的准确性和可追溯性。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设定化学品采购、存储、使用和废弃等环节的管理要求和操作规范。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42" r="14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建立化学品采购档案，记录采购来源、数量、质量等信息，以便追溯和管理。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严格筛选供应商，确保其具备合法资质和良好信誉。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对采购的化学品进行严格的质量检验和评估，确保符合相关标准和要求。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加强化学品采购管理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设立专门的化学品存储区域，配备相应的安全设施和消防设施。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对化学品进行分类存储，避免不同性质化学品混放产生的安全隐患。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定期对存储的化学品进行盘点和检查，确保数量准确、质量稳定。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优化化学品存储管理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建立化学品使用登记制度，记录使用人、使用时间和使用量等信息。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对使用人员进行专业培训，提高其安全意识和操作技能。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定期对使用的化学品进行质量监测和评估，确保其符合生产要求和安全标准。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完善化学品使用管理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持续发展策略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214" b="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推广绿色化学品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采用环保原料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优先选择可再生、低污染、低毒性的原料，降低产品对环境和人体的危害。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优化生产工艺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改进生产工艺，提高资源利用率，减少废弃物排放，降低能耗和物耗。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推广绿色产品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加强绿色化学品的宣传和推广，提高客户对环保产品的认知度和接受度。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加大研发投入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增加研发经费，引进高端人才和技术，提升企业的自主创新能力。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开展产学研合作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与高校、科研机构等建立紧密的产学研合作关系，共同推动绿色化学品的研发和应用。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加强知识产权保护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申请专利保护，加强知识产权保护意识，确保企业技术创新成果的合法权益。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加强技术创新和研发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https://d.book118.com/407020150065006044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2024-09-18T21:21:25.351</cp:lastPrinted>
  <dcterms:created xsi:type="dcterms:W3CDTF">2024-09-18T13:21:25Z</dcterms:created>
  <dcterms:modified xsi:type="dcterms:W3CDTF">2024-09-18T13:21:27Z</dcterms:modified>
</cp:coreProperties>
</file>