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D2154-3B92-4528-A917-5DFD29A0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F56F-56B2-43D0-B873-2CC60DB4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1383-F94C-4E9A-BEA2-E2CE4A42C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A6E4A-F103-4B83-8F4D-ABF3307C6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DB4CF-B670-4021-8B11-5B54DF7D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D1780-DC17-4CB1-A726-0A6A9575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D101B-AC16-4B90-9EF7-4F216470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C026E-6D6D-45E2-ACB8-DBC1C1FF0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5B965-21C7-4DF4-B7F5-8742651B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BCF75-9869-4109-8DF3-7CE4000D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6CF09-90C8-430B-9CA0-D0251F5B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1134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营销和分销对利润的影响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营销策略对利润的影响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分销策略对利润的影响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营销和分销策略的协同效应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营销策略的制定和执行，以及分销渠道的选择和管理，对于企业的成功至关重要。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营销和分销是企业在市场中获得竞争优势的关键因素，它们对企业的利润产生直接或间接的影响。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探讨营销和分销如何影响企业的利润。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分析不同营销和分销策略对企业利润的影响。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提出有效的营销和分销策略以提高企业利润。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营销策略对利润的影响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营销策略是企业为实现营销目标而制定的整体营销计划和行动方案，包括产品、价格、促销和分销策略。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营销策略是企业实现市场拓展、品牌建设、提高市场份额和增加利润的关键因素。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通过有效的营销策略，企业能够吸引更多潜在客户，增加销售额和市场份额。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成功的营销策略有助于提升品牌知名度和美誉度，提高品牌价值。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有效的营销策略可以降低销售成本和市场推广成本，从而提高利润。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营销策略对利润的正面影响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增加营销投入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制定和实施有效的营销策略需要投入大量的人力、物力和财力资源，如果投入不足或不合理，可能无法获得预期的回报。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市场竞争激烈，如果企业的营销策略不能及时调整和创新，可能会失去竞争优势，导致利润下降。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市场变化和不确定性因素可能导致企业的营销策略失效，从而影响利润。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营销策略对利润的负面影响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分销策略对利润的影响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https://d.book118.com/407021134136006042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2024-09-16T04:22:37.877</cp:lastPrinted>
  <dcterms:created xsi:type="dcterms:W3CDTF">2024-09-15T20:22:37Z</dcterms:created>
  <dcterms:modified xsi:type="dcterms:W3CDTF">2024-09-15T20:22:39Z</dcterms:modified>
</cp:coreProperties>
</file>