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7A3A3-FC27-4642-81B6-067E5B74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E121-8419-473E-8629-C464D053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6748-0164-4F96-B1A1-1B8F030F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F9CCC-80FB-4A06-98AB-AC888FFE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08F2E-AFBF-45D9-A0E1-68695E02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2510A-4C0A-4469-ACE0-8E99242F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83630-1407-4E33-BD98-23CA533F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F0506-63A8-4029-B610-26190774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8C92-8C15-4F0B-B11C-8DF7D3A0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26CFF-5C97-40C7-8877-D11EDA8F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C722B-9375-4A87-97DA-721B8F19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3013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小学甲流预防知识宣传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预防甲流的方法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学校预防甲流措施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甲流治疗与康复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甲流预防的误区与澄清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甲流是一种由甲型流感病毒引起的急性呼吸道传染病。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它具有传染性强、易变异、易引起大规模流行的特点。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甲流病毒会影响人体的免疫系统，导致身体虚弱，容易感染其他疾病。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什么是甲流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甲流主要通过飞沫传播，即病毒携带者通过咳嗽、打喷嚏等方式将病毒传播给周围的人。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接触被病毒污染的物品或表面，然后触摸口、鼻、眼等部位也可能感染病毒。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在封闭、拥挤的环境中，如学校、家庭等，容易发生交叉感染。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甲流的症状包括发热、咳嗽、喉咙痛、流鼻涕、头痛、肌肉疼痛、疲乏等。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有些患者可能会出现呕吐和腹泻等症状。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儿童和身体虚弱的人可能会出现更严重的症状，如肺炎、心脏疾病等。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预防甲流的方法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87" r="1788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咳嗽礼仪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在接触公共物品、打喷嚏或咳嗽后，应立即用肥皂和清水彻底洗手至少20秒。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咳嗽或打喷嚏时，应用纸巾捂住口鼻，然后将纸巾扔进封闭的垃圾桶，之后立即洗手。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这些部位是病毒进入体内的主要途径，尽量减少手对这些部位的接触。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与他人保持至少1米的安全距离，以降低飞沫传播的风险。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尽量少去人员密集的场所，如商场、电影院等。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保证充足的睡眠，均衡饮食，适量运动，增强身体免疫力。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按照国家或地区推荐的接种计划，及时接种甲流疫苗。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在接种疫苗前，应了解疫苗的禁忌症、接种后的注意事项等。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遵循医生或医疗保健人员的指导，按时完成疫苗接种程序。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接种甲流疫苗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了解疫苗接种注意事项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配合疫苗接种工作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学校预防甲流措施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https://d.book118.com/407023013114006031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2024-09-03T22:10:59.348</cp:lastPrinted>
  <dcterms:created xsi:type="dcterms:W3CDTF">2024-09-03T14:10:59Z</dcterms:created>
  <dcterms:modified xsi:type="dcterms:W3CDTF">2024-09-03T14:11:01Z</dcterms:modified>
</cp:coreProperties>
</file>