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3761F61-DFB7-4A51-AFD7-F8C9D80BE7F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9AAB3-70D2-4968-B5F9-6795B5486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525C5-368D-4DFB-8829-587B5B727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E2EDD-AD73-4981-8DE4-A76732162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BD84C-C7D0-4688-8AF5-81B62A45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29A50-F37F-4E7E-BA42-0D5B76CEE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5CDE4-2EA4-47BD-A040-F7991201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782A3-E82C-4E40-B702-2E7370D4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BFF9C-F2C9-40B0-A127-25616015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D9E24-D852-43CD-B98E-D9FF78A9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49119-D1CE-4B03-994F-9792CF815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4654F-CA3D-4FBD-8651-A8055699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C956ED-E4CC-40DC-B062-40AEAC35FE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F7719C-6341-4DFC-8A2B-7939047B113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2413405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学校防范校园破坏培训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学校防范校园破坏培训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校园破坏行为的常见类型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学校防范破坏的策略和措施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校园破坏事件处理流程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校园破坏事件的预防与应对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学校防范校园破坏培训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破坏行为的定义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明确各种破坏行为的范围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对破坏行为的界定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阐述破坏行为对学校及个人的危害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破坏行为的危害性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介绍破坏行为的不同种类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破坏行为的分类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破坏行为的影响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破坏行为对学校环境、师生安全以及教学秩序都会造成深远的影响。学校需要认真对待这些影响并采取措施防范。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自身行为习惯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学习压力过大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情绪控制不当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心理问题未得到及时解决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破坏行为的成因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社会环境的因素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家庭环境不稳定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社会风气不健康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学校防范破坏的意义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重要的责任和义务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保障学校师生的安全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保障教育质量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维护学校正常的教学秩序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树立正能量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塑造良好的校园文化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学校安全防范措施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实时监测学校环境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设立监控系统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培养学生的安全意识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提高警惕，防患于未然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加强校园巡逻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校园破坏行为的常见类型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涂鸦行为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涂鸦行为不仅影响校园的美观，还会传递负面信息给他人，间接害人。学校应该加强对涂鸦行为的防范与管理，引导学生树立正确的文明观念。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肆意破坏公物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影响学校正常的教学活动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损坏教学设备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影响师生的正常生活和学习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损毁公共设施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破坏校园环境的生态平衡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破坏植被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攻击他人行为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严重影响校园的安全与稳定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学生之间的打架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严重影响教学秩序与师生关系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老师遭受暴力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给校园带来严重的负面影响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恶性事件的发生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暴力事件的发生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造成师生安全隐患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破坏校园和谐氛围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课业不端引发的破坏行为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学生考试作弊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学生恶意抄袭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破坏学习秩序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故意干扰课堂秩序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影响学生专注学习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导致课堂教学质量下降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校园维稳工作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加强校园巡逻，及时发现问题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建立健全治安巡逻制度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提升师生的安全意识与防范能力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开展安全教育宣传活动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规范学校的安全管理流程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完善校园安全管理制度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学生参与校园安全守护行动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学生是校园安全的重要力量，应当积极参与校园安全守护行动，举报校园破坏行为，共同维护良好的学习环境。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学校防范破坏的策略和措施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营造积极向上的校园氛围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加强学生自律意识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开展主题班会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提升学生社会责任感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组织志愿活动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建立良好的师生关系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增强师生互信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加强安全意识教育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为了应对突发情况，学校需要定期进行安全知识培训，提高师生的应急处理能力。强化应急演练可以帮助学生熟悉应对流程，提高学校整体安全意识。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加强安全巡逻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定时巡视校园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保障师生安全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建立报警机制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建立紧急报警通道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及时处理安全事件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建立安全监控系统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安装监控设备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监控校园重点区域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提高安全防范能力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加强家校合作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提升学校整体安全水平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家长参与学校安全管理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加强师生家长之间的沟通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家校联合开展安全教育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提供更多社区安全支持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建立家长志愿者队伍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以上策略和措施，学校可以有效防范校园破坏事件，营造安全和谐的学习环境。家校合作、安全意识教育以及监控系统的建立都是防范破坏的重要步骤，希望每个学校都能够始终保持高度警惕，共同维护校园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校园破坏事件处理流程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https://d.book118.com/407024134056006054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学校防范校园破坏培训</vt:lpstr>
      <vt:lpstr>目录</vt:lpstr>
      <vt:lpstr>第1章 学校防范校园破坏培训</vt:lpstr>
      <vt:lpstr>破坏行为的定义</vt:lpstr>
      <vt:lpstr> </vt:lpstr>
      <vt:lpstr>破坏行为的成因</vt:lpstr>
      <vt:lpstr>学校防范破坏的意义</vt:lpstr>
      <vt:lpstr>学校安全防范措施</vt:lpstr>
      <vt:lpstr>第2章 校园破坏行为的常见类型</vt:lpstr>
      <vt:lpstr> </vt:lpstr>
      <vt:lpstr>肆意破坏公物</vt:lpstr>
      <vt:lpstr>攻击他人行为</vt:lpstr>
      <vt:lpstr>破坏学习秩序</vt:lpstr>
      <vt:lpstr>校园维稳工作</vt:lpstr>
      <vt:lpstr> </vt:lpstr>
      <vt:lpstr>第3章 学校防范破坏的策略和措施</vt:lpstr>
      <vt:lpstr>营造积极向上的校园氛围</vt:lpstr>
      <vt:lpstr> </vt:lpstr>
      <vt:lpstr>建立安全监控系统</vt:lpstr>
      <vt:lpstr>加强家校合作</vt:lpstr>
      <vt:lpstr>结尾</vt:lpstr>
      <vt:lpstr>第四章 校园破坏事件处理流程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2024-09-28T16:43:46.902</cp:lastPrinted>
  <dcterms:created xsi:type="dcterms:W3CDTF">2024-09-28T08:43:46Z</dcterms:created>
  <dcterms:modified xsi:type="dcterms:W3CDTF">2024-09-28T08:43:48Z</dcterms:modified>
</cp:coreProperties>
</file>