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06F5E-14DB-460E-8D8A-AE2C3224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8ECB7-2CEA-4993-84F1-0EB6DFA2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763EC-B435-4A6C-8D1A-54A858B5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340FC-082E-41AE-936E-F763A705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62898-6AA7-4FCF-8F17-A192B2B67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14078-DD2D-454F-8A26-96AA95D8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543F1-534A-48ED-BBDB-440953DC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F592F-A058-4269-BFE3-5643DC83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7069B-3A8F-4FC2-B00F-FE9C12D3F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4C2CE-E719-43CB-9601-DD94B2C9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30889-D280-47A7-99EE-D5257934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4152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灾难来袭医院急诊突发应急事件的处理流程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应急准备与预警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医疗救治与转运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心理干预与安抚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应急准备与预警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对医院可能面临的自然灾害、事故灾难等风险进行评估，明确可能发生的突发事件及其影响。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根据风险评估结果，提前准备必要的应急物资、设备和药品，确保在突发事件发生时能够迅速投入使用。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针对不同类型的突发事件，设计相应的应急处理流程，包括患者转运、救治、信息报告等环节。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成立由医院领导组成的应急领导小组，负责统一指挥和协调应急工作。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应急领导小组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组建具备丰富临床经验和救援技能的医疗救援队，负责现场救治和患者转运。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设立后勤保障组，负责应急物资、设备的采购、储备和调配工作。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组建应急队伍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定期组织全院性的应急模拟演练，提高医务人员应对突发事件的能力。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通过桌面推演形式，检验应急预案的可行性和有效性，发现存在的问题并及时改进。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桌面推演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加强实战化训练，提高医务人员在实际救援中的操作技能和应对能力。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实战化训练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建立多渠道的信息收集机制，及时掌握可能影响医院的突发事件信息。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对收集到的信息进行综合分析，判断可能对医院造成的影响和程度。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根据分析结果，及时发布预警信息，提醒医务人员做好应急准备工作。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预警发布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加强预警机制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01" r="34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在灾难事件发生时，医院急诊部门应立即启动应急响应机制，进入紧急状态。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触发应急机制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迅速通知医院领导、急诊科主任、护士长等关键人员，并召集应急小组进行紧急会议。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指定具有丰富经验和领导能力的医生或管理人员担任现场指挥，负责全面协调和指导应急工作。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在医院急诊区域内设立明显的指挥区域，配备必要的通讯和指挥工具，以便现场指挥人员随时掌握情况、发布指令。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设立现场指挥部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设立指挥区域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确定指挥人员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根据应急需求，合理调配医院内部的医护人员、药品、设备等资源，确保满足急诊患者的救治需要。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外部资源请求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与上级卫生行政部门、其他医疗机构及救援队伍保持紧密联系，及时请求和接受外部支援。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建立信息报告制度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建立快速、准确的信息报告制度，确保现场情况及时上报给指挥部和相关部门。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利用各种通讯手段，如电话、对讲机、网络等，保持现场指挥部与各方之间的通讯畅通，确保指令的迅速传达和执行。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确保信息畅通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医疗救治与转运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对患者进行快速评估，确定病情的轻重缓急，优先处理危重患者。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根据灾难的性质和规模，启动相应的应急预案，确保医护人员能够迅速响应。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实施急救措施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根据患者病情，采取相应的急救措施，如止血、包扎、心肺复苏等。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实施紧急救治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https://d.book118.com/407024152110006042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2024-09-15T21:08:13.251</cp:lastPrinted>
  <dcterms:created xsi:type="dcterms:W3CDTF">2024-09-15T13:08:13Z</dcterms:created>
  <dcterms:modified xsi:type="dcterms:W3CDTF">2024-09-15T13:08:15Z</dcterms:modified>
</cp:coreProperties>
</file>