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8BF42-3142-4A15-8CA9-99CB7583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9DC2E-148A-4DC4-B3FA-874074D8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1DEDF-AA8F-4DD1-9F47-E54283DB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5ECC3-2486-45D8-AA0C-2438259C9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447FF-A2DB-41A8-B037-A07D5F5A2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8135C-BBB4-4F08-891B-B5732620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973DE-CEB6-4788-B3B2-8A36D4F5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AE631-B19F-4578-9158-6AC65DAB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7A840-F81B-491E-9060-4E4E7CC4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92EA4-EA96-4160-A3C9-88FB3FC6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081F-BF7D-41D2-94AE-B1A22D05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0010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动物模型销售人员工作汇报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动物模型市场概况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产品推广与品牌建设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团队协作与个人能力提升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随着生命科学和医学研究的深入，动物模型市场需求不断增长，销售人员需要充分了解市场动态和客户需求，提高销售业绩。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动物模型在生物医学研究中的重要性日益凸显，为科研人员提供了研究人类疾病的有效工具。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本次汇报将涵盖动物模型销售人员的职责、市场动态、销售策略及业绩评估等方面。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汇报将重点关注销售人员如何拓展市场、提高客户满意度和实现销售目标。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动物模型市场概况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动物模型市场规模逐年增长，预计未来几年将持续扩大。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随着生物医药行业的快速发展，动物模型市场需求不断增长。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新药研发、基因编辑等技术的不断创新，为动物模型市场提供了新的增长点。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https://d.book118.com/407030010006006054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2024-09-28T03:18:03.744</cp:lastPrinted>
  <dcterms:created xsi:type="dcterms:W3CDTF">2024-09-27T19:18:03Z</dcterms:created>
  <dcterms:modified xsi:type="dcterms:W3CDTF">2024-09-27T19:18:05Z</dcterms:modified>
</cp:coreProperties>
</file>