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00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1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561BD-58A1-4873-9803-8D1C0F44F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67827-A01B-4F89-AB67-34E06C60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539D0-7F2C-427F-8812-D0EB5A894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646A3-6E07-47A5-B384-C30D685F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D06AB-87D6-4090-866D-75B0F456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77D26-4835-43C4-882E-D11289DDA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2D2824-F780-4FA8-B4FE-F4F296224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CD0C4-CE6B-4318-8FCA-4CC4F1A99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80723-3098-4714-BF82-E43E058E8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9C3B5-C8EC-4E5F-B5E9-922F5AABA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CE276-06F5-48A6-8723-61F99152A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90" r:id="rId2"/>
    <p:sldLayoutId id="2147491391" r:id="rId3"/>
    <p:sldLayoutId id="2147491392" r:id="rId4"/>
    <p:sldLayoutId id="2147491393" r:id="rId5"/>
    <p:sldLayoutId id="2147491394" r:id="rId6"/>
    <p:sldLayoutId id="2147491395" r:id="rId7"/>
    <p:sldLayoutId id="2147491396" r:id="rId8"/>
    <p:sldLayoutId id="2147491397" r:id="rId9"/>
    <p:sldLayoutId id="2147491398" r:id="rId10"/>
    <p:sldLayoutId id="214749139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30010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地心游记名著阅读教学设计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https://d.book118.com/407030010130006026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地心游记名著阅读教学设计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2024-08-31T22:15:43.822</cp:lastPrinted>
  <dcterms:created xsi:type="dcterms:W3CDTF">2024-08-31T14:15:43Z</dcterms:created>
  <dcterms:modified xsi:type="dcterms:W3CDTF">2024-08-31T14:15:46Z</dcterms:modified>
</cp:coreProperties>
</file>