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264B8-89F5-4B6C-9732-6776F383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89F4-BC04-4E2C-AF7C-2964C8F0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84690-07F9-4257-8C4B-3BCD443F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A4B02-47B9-4EF5-8C6B-1BE0289E4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E207C-00C7-4229-83FA-2A4EB79F3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336A5-EDA4-4DDF-BE1B-441A8101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50CCE-D1AB-4587-9A8F-7BA2672C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25D24-AB3E-4450-8007-5E0480B2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38C70-6ECA-456E-BCC8-2BE10EB2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FBF6-01C8-489C-A945-72A4FC96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12DF3-6071-4D74-B110-BD8EECA4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006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大学信息技术基础课程讲义课件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操作系统与应用软件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网络基础知识与互联网应用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多媒体技术基础与应用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数据库技术基础与应用实践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大学信息技术基础课程的意义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信息技术已渗透到社会的各个领域，成为推动社会进步和经济发展的重要力量。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本课程是大学计算机基础教育的重要组成部分，旨在培养学生掌握基本的信息技术知识和技能，提高学生的信息素养和计算机应用能力。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掌握计算机基础知识、操作系统、办公软件、网络基础等信息技术相关知识。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能够熟练运用计算机进行信息处理，具备一定的编程能力和网络应用能力。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培养学生的信息素养和计算机应用意识，提高学生的创新能力和解决问题的能力。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计算机基础知识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包括计算机的发展历程、计算机系统的组成、数制与编码等。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介绍操作系统的基本概念、功能、分类及常用操作系统等。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讲解文字处理、电子表格、演示文稿等常用办公软件的使用方法和技巧。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网络基础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包括计算机网络的基本概念、互联网的构成与发展、网络安全等。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编程基础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介绍编程语言的基础知识，如数据类型、控制结构、函数等，并通过实例让学生体验编程的乐趣。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课程内容及安排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第一代计算机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第二代计算机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第三代计算机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第四代计算机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计算机发展历程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集成电路计算机，进一步缩小体积、降低功耗、提高可靠性。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晶体管计算机，体积缩小、功耗降低、可靠性提高。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电子管计算机，体积庞大、功耗高、可靠性差。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大规模集成电路计算机，实现了微型化、高性能化、智能化。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包括系统软件和应用软件，是计算机的逻辑基础。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将分布在不同地点的计算机通过通信线路连接起来，实现资源共享和信息交换。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包括中央处理器、存储器、输入输出设备等，是计算机的物理基础。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存储程序原理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将程序和数据存储在计算机内部存储器中，由中央处理器按照程序规定的顺序执行。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计算机内部采用二进制数制表示数据和指令，简化了电路设计和提高了运算速度。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指令系统原理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计算机能够执行的全部指令的集合，决定了计算机的基本功能和性能。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计算机工作原理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操作系统与应用软件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操作系统概述及分类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操作系统是一组控制和管理计算机软硬件资源，合理组织计算机工作流程以及方便用户使用的程序的集合。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根据运行环境和功能的不同，操作系统可分为批处理操作系统、分时操作系统、实时操作系统、网络操作系统等。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Windows操作系统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macOS操作系统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Linux操作系统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由微软公司开发，具有图形化用户界面和丰富的应用软件支持，广泛应用于个人计算机。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由苹果公司开发，具有优雅的界面设计和强大的多媒体处理能力，主要运行在Mac电脑上。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是一种自由和开放源代码的类UNIX操作系统，具有高度的可定制性和强大的网络功能，广泛应用于服务器和移动设备。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编程开发软件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网络安全软件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应用软件简介及使用技巧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如Microsoft Office、AA Office等，用于处理文档、制作报表和演示文稿等，提高办公效率。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如Adobe Photoshop、GIMP等，用于处理和编辑图像，实现图像的美化和特效制作。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如Visual Studio Code、Eclipse等，提供强大的编程功能和丰富的插件支持，适用于各种编程语言的开发。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如杀毒软件、防火墙等，保护计算机免受病毒和恶意攻击，确保系统和数据的安全。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办公软件操作实践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格式设置与排版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熟悉字体、字号、颜色等文本格式设置，掌握段落对齐、缩进、行距等排版技巧。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邮件合并与打印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了解邮件合并功能，掌握批量生成个性化文档的技巧。学习文档打印设置及常见问题解决方法。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表格与图形处理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学习创建和编辑表格的方法，掌握插入图片、形状、图表等图形对象的操作。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文档创建与编辑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掌握新建、打开、保存文档的基本操作，学习文本输入、复制、粘贴、删除等编辑技巧。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工作簿与工作表管理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掌握新建、打开、保存工作簿的操作，学习工作表的创建、重命名、删除等基本管理。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学习使用公式进行数据处理，掌握常用函数（如求和、平均值、计数等）的使用方法。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数据输入与编辑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熟悉在单元格中输入数据的方法，掌握数据复制、粘贴、删除等编辑技巧。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数据排序、筛选与分类汇总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了解数据排序和筛选的方法，掌握分类汇总数据的技巧。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掌握新建、打开、保存演示文稿的基本操作，学习幻灯片的新建、复制、删除等编辑技巧。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演示文稿创建与编辑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学习插入和编辑形状、图片、图表等图形对象的方法，掌握图形组合和排列的技巧。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图形与图片处理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熟悉字体、字号、颜色等文本格式设置，掌握段落对齐、缩进等排版技巧。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文本格式设置与排版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了解添加动画效果的方法，掌握幻灯片切换和放映设置的技巧。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动画效果与放映设置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https://d.book118.com/407030066020006035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2024-09-09T09:27:31.342</cp:lastPrinted>
  <dcterms:created xsi:type="dcterms:W3CDTF">2024-09-09T01:27:31Z</dcterms:created>
  <dcterms:modified xsi:type="dcterms:W3CDTF">2024-09-09T01:27:33Z</dcterms:modified>
</cp:coreProperties>
</file>