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B2762-7605-45E5-AD9A-427139F06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EC90D-B7FD-4BB8-99A3-77DC09671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EAAB8-C52D-4BD1-A49C-5B8AE201E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F648BB-4458-4872-821F-24D668981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25653F-2F4B-44C3-BF3A-FA5AC409D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B9AA42-F7AF-45C5-A07E-8F44D1A41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E75110-3E8C-4BBB-9A0B-E3A4955D7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02D2B-3AF1-42DA-BA15-25E5D86AD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2164A-90ED-4A92-83FA-6C44FDB8C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5CE6F5-8DDB-44EC-B375-AB822E59C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14AB9-1AC0-4DEC-87CA-1F0C1F232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3100000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心理健康部竞选宣言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部门现状与问题分析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竞选承诺与保证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我拥有心理学硕士学位，并在国内知名大学完成了本科学业。在学习期间，我专注于掌握心理学的理论知识和实践技能，并取得了优异的学习成绩。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在过去的五年中，我在一家知名的心理健康机构担任咨询师。在此期间，我为众多寻求帮助的人提供了心理咨询服务，积累了丰富的实践经验。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个人背景与经历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我认为心理健康部的主要职责是维护和促进员工的心理健康，通过提供心理咨询、培训和相关资源，帮助员工应对工作和生活中的压力与挑战。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心理健康部面临的挑战包括提高员工对心理健康的认识、解决员工在工作场所可能遇到的心理问题，以及确保提供及时、有效的心理支持。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对心理健康部的理解与认识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部门挑战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部门职责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我希望能将我所学的知识和经验用于更广阔的舞台，为更多的人提供帮助和支持。我对心理健康部的工作充满热情，并相信我的专业背景和经验能够为部门带来积极的变化。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竞选动机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我期望能够建立一个更加完善的心理健康支持体系，提高员工对心理健康的重视程度，降低因心理问题导致的缺勤率和工作效率下降，并创造一个更加关爱员工、注重员工心理健康的工作环境。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愿景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竞选动机与愿景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部门现状与问题分析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心理健康部主要负责提供心理咨询、心理疏导、心理干预等服务，以帮助学生解决心理问题，促进其身心健康。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心理健康部拥有一支专业的心理咨询师团队，具备丰富的心理咨询经验和技能。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953" b="7953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心理健康部定期开展心理健康教育活动，如心理讲座、心理培训等，以提高学生对心理健康的认识和自我调节能力。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当前部门工作概况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部门存在的问题与挑战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心理咨询师资源不足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由于专业心理咨询师数量有限，无法满足所有学生的需求，导致部分学生无法及时获得心理援助。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服务覆盖面有限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目前心理健康部的服务主要集中在校园内，对于校外学生或远程服务覆盖不够全面。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学生认知度低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部分学生对心理健康问题存在误解和偏见，不愿意寻求心理帮助或参与相关活动。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学校对心理健康部的投入有限，导致心理咨询师等资源不足。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资源分配不均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服务模式单一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宣传力度不够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目前心理健康部的服务模式较为单一，缺乏个性化的服务方案，难以满足不同学生的需求。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学校对心理健康教育的宣传不够，导致学生对心理健康的认识不足，缺乏自我保护意识。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问题产生的原因与影响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工作规划与目标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750" r="15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促进校园心理文化建设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通过组织心理健康主题活动，营造积极向上的校园心理文化氛围，帮助学生建立健康的心态和良好的人际关系。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提升学生心理健康意识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通过宣传和教育活动，提高学生对于心理健康的重视程度，增强自我保护和自我调节的能力。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建立完善的心理健康服务体系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整合校内外的资源，为学生提供心理咨询、心理疏导、心理干预等全方位的服务。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工作目标与愿景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定期发布心理健康知识文章、举办心理健康讲座和宣传周活动，提高学生对心理健康的认识。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制定心理健康宣传计划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建立学生心理健康档案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加强与校外机构的合作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开展心理健康主题活动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通过定期开展心理测评和调查，了解学生的心理状况和需求，为个性化服务提供依据。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与专业心理咨询机构建立合作关系，引进专业人才和资源，提升校内服务的专业水平。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组织心理剧比赛、心理健康月等活动，让学生在轻松愉快的氛围中了解心理健康知识。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具体工作计划与措施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https://d.book118.com/407031000002006051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2024-09-23T17:58:33.739</cp:lastPrinted>
  <dcterms:created xsi:type="dcterms:W3CDTF">2024-09-23T09:58:33Z</dcterms:created>
  <dcterms:modified xsi:type="dcterms:W3CDTF">2024-09-23T09:58:35Z</dcterms:modified>
</cp:coreProperties>
</file>