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867804-1C42-45FF-8271-4B6C697C0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5895F5-7516-4F9F-B028-88E00F34F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6DE49A-01B4-406A-92FF-7C10497D7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3CC515-415B-40DE-B164-4DAE4CC15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AED922-1D61-4B43-A01B-BB7CF749D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48D1EB-1942-497A-920C-D94E457F1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5E66F8-B72C-4486-87A1-1ACB18B4A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F48C22-FD14-4589-9680-29E90B370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4C9506-4A10-4E3F-AF77-58DE007F2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85A433-4235-4EBD-8635-B7BA7C7EC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60869B-DE75-4A7A-B205-06C824C9B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03301403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突发事件紧急医学救援培训重大灾难的信息采集与分析能力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重大灾难现场信息采集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信息分析与应用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信息采集与分析中的挑战与对策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信息采集与分析能力提升途径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通过培训使救援人员掌握突发事件紧急医学救援的基本技能和方法，提高应对各种灾难的能力。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提高应对能力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完善救援体系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适应时代发展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708" r="12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加强紧急医学救援队伍建设，完善救援体系，提高整体救援水平。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随着全球气候变化和自然灾害频发，突发事件紧急医学救援培训成为时代发展的需要。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通过信息采集与分析，及时了解灾难的性质、范围、程度等信息，为救援决策提供科学依据。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了解灾情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通过对救援过程的信息采集与分析，评估救援效果，总结经验教训，为今后的救援工作提供参考。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救援效果评估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通过对灾区人口、医疗设施、救援资源等方面的信息分析，评估灾区紧急医学救援的需求，为合理调配资源提供依据。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通过对灾区疫情、环境、社会安全等方面的信息监测与分析，及时发现潜在风险并发出预警，防止次生灾害的发生。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监测与预警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信息采集与分析在紧急医学救援中的重要性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重大灾难现场信息采集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实时性原则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确保采集到的信息是最新、最准确的，以便及时做出救援决策。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尽可能收集与灾难相关的各类信息，包括人员伤亡、财产损失、基础设施破坏等。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可追溯性原则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确保采集到的信息能够追溯到来源，以便后续分析和评估。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多种方法结合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综合运用问卷调查、访谈、观察等多种方法，提高信息采集的准确性和全面性。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信息采集原则与方法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地理环境信息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收集现场的地理位置、地形地貌、气候条件等信息，以便了解救援难度和制定救援方案。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建筑物破坏信息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记录建筑物的损坏程度、结构安全性等信息，为救援人员提供安全评估依据。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危险源信息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识别现场可能存在的危险源，如化学品泄漏、火灾等，以便采取相应的防护措施。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现场环境信息采集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伤员数量及分布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统计现场伤员的数量和分布情况，以便合理分配救援资源。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伤情评估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对伤员的伤情进行快速评估，确定轻重缓急，优先救治重伤员。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特殊需求关注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关注伤员中的特殊人群，如儿童、孕妇、老年人等，提供个性化的救援措施。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伤员信息采集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救援物资信息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统计现场已有的救援物资种类和数量，包括医疗药品、食品、水等，确保满足救援需求。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救援设备信息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了解现场可用的救援设备情况，如救护车、担架、破拆工具等，确保救援行动顺利进行。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救援队伍信息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了解现场参与救援的队伍数量、人员构成和专业技能情况，以便协调救援行动。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救援资源信息采集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信息分析与应用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信息可视化技术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通过信息可视化技术，将复杂的数据和信息以直观、易懂的图形或图像形式展现出来，提高信息分析的效率。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社交媒体分析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通过对社交媒体上的信息进行监测和分析，了解公众对灾难事件的反应和情绪，为救援工作提供参考。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利用数据挖掘技术，对大量数据进行处理和分析，提取出有用的信息，为救援决策提供支持。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1833" b="11833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信息分析方法与技巧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伤情分类与评估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根据伤员的伤情严重程度、受伤部位等因素，对伤员进行分类和评估，确定优先救治的顺序。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病情监测与预测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通过对伤员的病情进行实时监测和预测，及时发现病情变化，调整治疗方案，提高救治效果。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医疗资源配置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根据伤员的病情分析和评估结果，合理配置医疗资源，确保伤员得到及时、有效的救治。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伤员病情分析与评估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通过对灾难现场的实际情况进行分析和预测，确定所需的救援资源类型和数量。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资源需求预测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根据资源需求预测结果，制定科学合理的资源调配方案，确保救援资源能够及时、准确地到达灾难现场。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资源调配方案制定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通过对救援资源的合理配置和利用，提高资源的利用效率，减少资源浪费。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资源优化利用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救援资源调配与优化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https://d.book118.com/407033014036006041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2024-09-13T23:11:23.287</cp:lastPrinted>
  <dcterms:created xsi:type="dcterms:W3CDTF">2024-09-13T15:11:23Z</dcterms:created>
  <dcterms:modified xsi:type="dcterms:W3CDTF">2024-09-13T15:11:25Z</dcterms:modified>
</cp:coreProperties>
</file>