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4693B-3047-4FC9-9122-0F1DDC14C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142750-02E2-43B7-9AAB-7EC9C5697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86C992-9EB0-4C19-B3AE-1C2AD9B20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EEAFEE-1FE8-4DD8-BA86-B3F64EC1F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B6397D-7DD2-46C1-AFF1-E056C19A4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D057CE-000D-41CD-9FBF-572913B58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612577-7860-43FA-AC50-196F48ED2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3ACF70-4451-4AED-9DCA-6CE9A2E1A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48DDAD-5CED-4723-9369-C5062E19E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986CB9-2B62-47DE-B94B-658FC5BB6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43982-8287-41BB-9C8A-335966FDF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3305005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大数据在宿舍管理中的应用价值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宿舍管理现状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大数据在宿舍管理中的应用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大数据在宿舍管理中的价值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大数据在宿舍管理中的挑战与解决方案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大数据是指无法在一定时间范围内用常规软件工具进行捕捉、管理和处理的数据集合。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大数据通常以PB、EB、ZB等数据容量单位进行衡量。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社交媒体、搜索引擎、电子商务等。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企业数据库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客户关系管理、供应链管理、生产管理等。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智能设备、传感器、摄像头等。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移动设备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智能手机、平板电脑、GPS等。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大数据的来源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数据量大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数据产生速度快，需要实时处理。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速度快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价值密度低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大量数据中只有少量有价值的信息。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数据量巨大，难以用传统数据处理方式处理。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数据类型多样，包括结构化、半结构化和非结构化数据。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大数据的特征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宿舍管理现状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281" b="328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宿舍管理存在的问题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信息不对称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学生、宿舍管理员和学校管理层之间存在信息不对称，导致管理效率低下。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资源分配不均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宿舍资源分配不合理，不能满足学生需求。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缺乏个性化服务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传统宿舍管理方式缺乏对学生个性化需求的考虑。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宿舍管理涉及多个部门和多方利益，数据整合难度大。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数据整合难度大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隐私保护问题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306" r="1330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大数据技术发展迅速，需要不断更新管理手段。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大数据应用涉及学生隐私保护问题，需要平衡数据利用与隐私保护的关系。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宿舍管理面临的挑战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提高管理效率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通过大数据技术提高宿舍管理效率，减少人力物力投入。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根据学生需求合理配置宿舍资源，提高资源利用率。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提供个性化服务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利用大数据分析，为学生提供个性化服务，满足学生多样化需求。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宿舍管理的需求分析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大数据在宿舍管理中的应用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通过大数据分析，可以实时掌握宿舍的入住情况，包括入住率、空床位等信息，有助于优化资源配置和调整管理策略。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利用大数据技术，对宿舍入住情况进行实时监测和数据分析，可以及时发现入住率的变化趋势，预测未来的需求量。这有助于提前做好床位调整和资源配置，提高宿舍的使用效率。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宿舍入住情况分析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50" r="13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通过大数据分析，可以了解宿舍设施的使用情况，包括使用频率、使用时间等信息，有助于及时维护和更新设施，提高设施的使用寿命。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通过收集宿舍设施的使用数据，利用大数据技术进行深度分析，可以发现设施使用的规律和特点。这有助于制定合理的维护计划，及时进行设施的维修和更新，提高设施的使用寿命和安全性。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宿舍设施使用情况分析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https://d.book118.com/407033050053006035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2024-09-09T18:30:14.397</cp:lastPrinted>
  <dcterms:created xsi:type="dcterms:W3CDTF">2024-09-09T10:30:14Z</dcterms:created>
  <dcterms:modified xsi:type="dcterms:W3CDTF">2024-09-09T10:30:16Z</dcterms:modified>
</cp:coreProperties>
</file>