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7AD65-7335-4B83-97FF-1F2DA614B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680E5-6EFE-40DE-9EF5-50B485A39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D15EF-A32A-4355-906B-6642248E8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54C5A-3008-45EC-9CA1-E3A9CE3F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8E940-C8AB-4163-8A1C-BA2BDAA4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1FA93-A13D-4756-9B96-287726928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23A0B-8552-468D-8C07-D6822D32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E6128-C378-44CF-BF80-C3F77585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22893-E2E4-44A1-9017-BEFBA4B3C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285D8-E3AE-42A4-96C3-B265DEA3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9E965-8201-4B61-BC49-A714CC55A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3116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非处方药十大品牌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品牌体验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十大品牌排名及分析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介绍品牌的创立背景、发展历程和重要事件。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30792" r="30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品牌愿景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30792" r="3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阐述品牌的发展方向和目标。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介绍品牌的核心价值观和文化。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详细描述品牌的标志、字体、颜色等视觉元素。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品牌标识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阐述品牌的形象和风格，如简洁、专业、亲民等。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品牌风格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介绍品牌是否有代言人，以及代言人的形象和风格。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品牌代言人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详细描述品牌针对的消费群体，如年龄、性别、职业等。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阐述品牌在市场中的定位，如高端、中端、亲民等。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品牌特色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介绍品牌的独特之处和竞争优势，如产品特点、服务质量等。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该药品主要成分为天然草本提取物，如甘草、菊花等，无化学合成物质，对人体无副作用。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该药品含有多种维生素和矿物质，如维生素C、E，钙、铁等，以补充人体所需营养。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该药品主要成分为抗菌药物，如阿莫西林、头孢等，用于治疗轻度的细菌感染。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药品成分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35703" y="18490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>
            <a:off x="1435703" y="19875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药品功能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该药品具有清热解毒、提神醒脑的功效，适用于感冒、头痛等轻度疾病。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该药品主要用于预防和治疗维生素和矿物质缺乏引起的疾病，如口腔溃疡、皮肤干燥等。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该药品主要用于治疗轻度的细菌感染，如喉咙痛、咳嗽等。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该药品具有安全、无副作用的特点，适合长期使用。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该药品抗菌效果好，起效快，适用于需要快速缓解症状的病人。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该药品含有多种维生素和矿物质，能够全面补充人体所需营养。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云南白药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云南白药被认为是一种具有神奇疗效的药物，其品牌口碑非常好。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仁和药业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凭借其高质量的产品和良好的客户服务，仁和药业赢得了广泛的消费者信任和好评。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999感冒灵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以其快速、有效的缓解感冒症状而闻名，赢得了消费者的广泛认可。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https://d.book118.com/407033116140006051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2024-09-25T00:47:20.114</cp:lastPrinted>
  <dcterms:created xsi:type="dcterms:W3CDTF">2024-09-24T16:47:20Z</dcterms:created>
  <dcterms:modified xsi:type="dcterms:W3CDTF">2024-09-24T16:47:22Z</dcterms:modified>
</cp:coreProperties>
</file>