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7E9430-9034-4E94-928D-ABEA89BB79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00155D-D244-4731-B7C1-790858D7D5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3ACB41-9DAB-40A5-94AA-5868B7971B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7A174B-AC28-41D6-BF10-FCF0913CF3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E66C99-3E76-40B7-9F58-DBD1B3A3B9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644236-1E4D-4665-926A-B6E88F3228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FD2CAB-6956-4292-B234-AD0F849BDE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8805B8-0CF0-4216-A35D-ACB00A9DC0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E29234-E14F-4855-B3B9-3AAC8A542C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D17DD2-B84E-4F37-A5B7-0E44C0DF2E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716F2B-BEF2-45A5-A0EA-5D37079F5E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703405612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《营销心理学》PPT课件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营销心理学概述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消费者行为心理学</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营销策略心理学</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品牌建设心理学</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营销环境心理学</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营销心理学的新趋势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营销心理学概述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542" r="1454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营销心理学是一门研究消费者在营销环境中的心理活动和行为规律的学科，它主要探讨消费者对产品、品牌、价格、渠道等方面的认知、情感和行为反应。</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营销心理学的研究旨在帮助企业更好地理解消费者需求、动机和决策过程，从而制定更有效的营销策略，提高营销效果。</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营销心理学的定义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包括消费者的感知、记忆、思维、情感等方面的心理过程。</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消费者的心理活动</a:t>
            </a:r>
          </a:p>
        </p:txBody>
      </p:sp>
      <p:pic>
        <p:nvPicPr>
          <p:cNvPr id="5" name="Picture 5"/>
          <p:cNvPicPr>
            <a:picLocks noChangeAspect="1"/>
          </p:cNvPicPr>
          <p:nvPr/>
        </p:nvPicPr>
        <p:blipFill>
          <a:blip r:embed="rId2"/>
          <a:srcRect l="10042" r="1004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包括消费者的购买决策、使用体验、口碑传播等方面的行为表现。</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消费者的行为反应</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包括产品、品牌、价格、渠道、促销等方面的营销要素对消费者心理和行为的影响。</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营销环境的影响</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营销心理学的研究对象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根据消费者需求和心理预期，设计符合消费者价值观和审美需求的产品。</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产品设计</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通过各种促销手段，激发消费者购买欲望，促进销售增长。</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促销活动</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通过塑造品牌形象、品牌价值和品牌认同，建立消费者对品牌的忠诚度和信任感。</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品牌建设</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根据消费者对产品价值的认知和价格敏感度，制定合理的价格策略，提高消费者购买意愿。</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定价策略</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根据消费者购物习惯和偏好，选择合适的销售渠道，提高产品可获得性和便利性。</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渠道选择</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营销心理学在营销中的应用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消费者行为心理学</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090" b="709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129" b="412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187" b="718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消费者行为概述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消费者行为定义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消费者行为是指消费者为获取、使用、处置消费物品或服务所采取的各种行动，包括先于实质购买决策的筹备过程和购买决策本身。</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消费者行为研究的意义</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研究消费者行为有助于企业了解消费者需求，提高市场占有率，增强企业竞争力。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消费者行为的分类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消费者行为分为个体消费者行为和组织消费者行为，后者又可分为企业采购行为和政府采购行为。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消费者通过感觉器官接收信息，对外部刺激物进行解释、组织和筛选，形成有意义的刺激物图像。</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感知过程</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消费者基于感知到的信息，结合自身需要和偏好，进行信息处理和决策制定。</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决策过程</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感知是决策的基础，决策是感知的延续。</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感知与决策的关系</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消费者的感知与决策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态度定义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态度是个体对特定对象（人、观念、情境或商品）所持有的认知和情感倾向。</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态度与行为的关系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态度影响消费者的购买决策和消费行为，但态度与行为之间并非完全一致，受到多种因素的影响。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态度形成与改变</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消费者的态度形成受到个人经历、社会文化、媒体宣传等多方面影响，企业可以通过营销策略来改变消费者的态度。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消费者的态度与行为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个性与消费行为的关系</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个性影响消费者的消费需求、品牌偏好、购物决策等，不同个性的消费者具有不同的消费行为特征。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个性理论与消费行为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不同学派的个性理论对消费行为有不同解释，如特质论、类型论、自我概念论等。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个性是指个体在心理、社会、生物等方面所具有的独特特征，影响个体的行为、思维和情感方式。</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消费者的个性与消费行为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营销策略心理学</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83" r="1258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了解消费者需求，明确产品定位，以满足消费者心理预期。</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产品定位与消费者需求</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通过产品设计激发消费者的情感共鸣，提升产品吸引力。</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产品设计与消费者情感</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通过产品差异化创造独特卖点，提高消费者对产品的认知度。</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产品差异化与消费者认知</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提供优质的产品体验，增强消费者对品牌的忠诚度。</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产品体验与消费者忠诚度</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产品策略与消费者心理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42" r="4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合理设置价格，使消费者感知到产品价值与价格相符。</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价格定位与消费者价值感知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价格差异与消费者选择</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促销定价与消费者购买欲望</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锚定效应与消费者决策</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利用价格差异满足不同消费者的需求和心理预期。</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通过促销定价激发消费者的购买欲望，提高销售量。</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利用锚定效应，引导消费者做出有利于销售的决策。</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价格策略与消费者心理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https://d.book118.com/407034056121006033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2024-09-07T03:19:59.416</cp:lastPrinted>
  <dcterms:created xsi:type="dcterms:W3CDTF">2024-09-06T19:19:59Z</dcterms:created>
  <dcterms:modified xsi:type="dcterms:W3CDTF">2024-09-06T19:20:01Z</dcterms:modified>
</cp:coreProperties>
</file>