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E28F4-6320-4FE1-AC62-E92E1879D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221A2-46F0-4B5D-8B9C-FB26F18F4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2F027-2651-4CC6-970D-6A9A1CE64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8B8B7-B4A9-4087-9F0E-580947EB6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1593A-8873-41A5-8948-229B11896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4BF84B-9FF8-4021-8172-3F432A39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1230F-5C0F-44F8-A325-9E011678C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156F5-1C92-48AC-A2A4-69DAE469B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5A510-B868-489B-BD0E-C66162F94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188C6-7A95-4054-8860-D700AA703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08EEF-3EAD-4A89-9F0B-E3176841D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360630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新能源汽车用户需求与消费行为解析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消费行为解析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新能源汽车用户需求与消费行为关系探讨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用户需求多样化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随着全球对环保和可持续发展的日益重视，新能源汽车市场呈现出快速增长的态势。越来越多的消费者开始关注并选择购买新能源汽车，推动了市场的繁荣。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新能源汽车用户群体日益壮大，其需求也呈现出多样化的特点。了解用户需求，对于汽车厂商和相关部门制定市场策略、推动新能源汽车产业发展具有重要意义。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本报告旨在深入分析新能源汽车用户的需求与消费行为，为汽车厂商、政策制定者和相关研究机构提供有价值的参考信息，以推动新能源汽车市场的持续健康发展。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本报告将围绕新能源汽车用户的需求、购买决策、使用行为等方面展开深入研究，同时结合市场调研数据和案例分析，对新能源汽车市场的现状和未来趋势进行全面剖析。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随着环保意识的提高和技术的不断进步，新能源汽车市场规模逐年扩大，已经成为全球汽车市场的重要组成部分。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近年来，新能源汽车市场增长率一直保持在较高水平，预计未来几年将继续保持快速增长态势。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新能源汽车市场的主要参与者包括传统汽车厂商、新兴电动汽车制造商以及电池、电机等关键零部件供应商。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目前，新能源汽车市场呈现多元化竞争格局，传统汽车厂商和新兴电动汽车制造商在技术研发、品牌建设、市场推广等方面展开激烈竞争。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各国政府普遍重视新能源汽车产业的发展，纷纷出台相关政策措施，包括购车补贴、税收减免、充电基础设施建设等，以推动新能源汽车市场的快速发展。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地方政府也积极响应国家政策，出台相应的地方性政策措施，如限制传统燃油车进入城区、推广新能源汽车分时租赁等，为新能源汽车市场的发展创造有利条件。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职业特征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用户群体特征描述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一线城市和部分二线城市是新能源汽车消费的主力军，但三四线城市及农村地区的市场潜力巨大。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男性用户多于女性用户，但女性用户比例在逐年上升。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新能源汽车用户主要集中在25-45岁之间，其中30-35岁用户占比最高。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企业中高层管理人员、专业技术人员和自由职业者是新能源汽车的主要用户群体。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用户对新能源汽车的认知和态度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大多数用户认为新能源汽车是环保、节能的未来趋势，愿意为环保贡献一份力量。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用户对新能源汽车的技术认可度逐年提高，尤其是电池技术和智能驾驶技术。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用户在选择新能源汽车时，更倾向于选择知名品牌，认为品牌是质量和服务的保障。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技术认可度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品牌偏好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随着新能源汽车市场的成熟和消费者对环保的日益重视，用户购买意愿逐年增强。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政策激励、充电设施完善程度、续航里程、车辆性能、购车成本等是影响用户购买意愿的主要因素。其中，政策激励和充电设施完善程度对用户购买意愿影响最大。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购买意愿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用户购买意愿及影响因素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https://d.book118.com/407036063010006042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2024-09-15T03:44:45.245</cp:lastPrinted>
  <dcterms:created xsi:type="dcterms:W3CDTF">2024-09-14T19:44:45Z</dcterms:created>
  <dcterms:modified xsi:type="dcterms:W3CDTF">2024-09-14T19:44:47Z</dcterms:modified>
</cp:coreProperties>
</file>