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131F1-2B0E-4537-BA66-94269142B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F6941-924A-4F98-8FB4-18BC006D4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02992-8E27-4087-8742-7FD6ABF69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E1025-ED68-4DCB-93D1-DF9C6339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C2C6F2-E118-45CA-AA09-4AF88E73F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544574-0CC9-42E0-9B76-2E2F2D298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39D74-7400-45D2-9313-FE9E1BECE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A8618-CCBB-42BF-BD1A-50A63382C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DA147-67BB-4BC7-880F-3182C75D8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3D31D-3232-4FC4-9B06-FAADDB2A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A5114-9A24-420D-8AB6-385269D66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36131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大学生消费情况调查课件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调查方法与样本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大学生消费现状分析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大学生消费影响因素分析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大学生消费问题与建议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大学生作为社会消费的重要群体，其消费行为和习惯对于社会经济发展具有重要影响。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随着社会经济的发展和消费观念的转变，大学生的消费行为也呈现出新的特点。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当前，关于大学生消费情况的研究还不够充分，需要进一步深入调查和分析。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分析大学生消费的心理和影响因素。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为大学生提供合理、健康的消费建议。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了解大学生的消费行为和习惯。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有助于引导大学生树立正确的消费观念，促进其健康成长。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有助于推动社会对大学生消费行为的关注和研究，为相关政策制定提供依据。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有助于提高大学生的自我认知和自我管理能力，促进其全面发展。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83" b="108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调查方法与样本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通过设计问卷，对大学生进行线上或线下的问卷调查，收集他们的消费情况数据。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对部分大学生进行深度访谈，了解他们的消费观念、习惯和偏好。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通过观察大学生的消费行为，记录他们的消费习惯和消费场所。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调查样本应覆盖不同地区、城市和乡村的大学生，以获得更全面的数据。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应包括不同类型的高校，如985、211高校，普通本科高校，高职高专等。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年级和专业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样本应涵盖大一到大四的学生，以及不同专业的学生，以了解消费情况在不同年级和专业的差异。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调查样本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通过线上或线下方式收集问卷数据，并确保数据的完整性和准确性。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对收集到的数据进行筛选，排除无效和异常数据。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运用统计分析方法，对数据进行深入分析，挖掘大学生消费行为的特征和趋势。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将数据分析结果以图表、报告等形式进行可视化展示，便于理解和汇报。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https://d.book118.com/407036131060006025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2024-08-29T21:59:23.351</cp:lastPrinted>
  <dcterms:created xsi:type="dcterms:W3CDTF">2024-08-29T13:59:23Z</dcterms:created>
  <dcterms:modified xsi:type="dcterms:W3CDTF">2024-08-29T13:59:25Z</dcterms:modified>
</cp:coreProperties>
</file>