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1E3EF2-EA0C-4D23-B3D5-AEF7617B12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8CC3B1-55F4-4C78-914D-2A4832A8AF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203D89-872C-403C-A789-ECD784117D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405BA3-CCCA-427C-B92D-BCF93F61B0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DBA9CA4-EE24-481F-8DF3-38DF6558A1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22244CD-501A-41A7-BCE5-6EACCE6C3E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AC266CE-D036-46DA-9F86-1795C9E213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7BB735-A3BD-46AA-8F86-FE6E5E6A63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8BDC38-1FE8-4913-B4AE-EE7D2065C2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D398F2-E6EE-4E59-87D2-5ECEA39D68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2CA312-5C5C-4B22-B623-53F9247A5B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2.jpeg" /><Relationship Id="rId6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6.jpeg" /><Relationship Id="rId3" Type="http://schemas.openxmlformats.org/officeDocument/2006/relationships/image" Target="../media/image27.jpeg" /><Relationship Id="rId4" Type="http://schemas.openxmlformats.org/officeDocument/2006/relationships/image" Target="../media/image28.jpeg" /><Relationship Id="rId5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9.jpeg" /><Relationship Id="rId3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7043113130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云计算安全风险管理与控制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云计算安全概述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云计算安全风险识别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云计算安全风险评估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云计算安全风险管理与控制策略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云计算安全监管与合规性要求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云计算安全实践案例分析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云计算安全概述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8179" r="2817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云计算是一种基于互联网的计算方式，通过这种方式，共享的软硬件资源和信息可以按需提供给计算机和其他设备。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云计算具有弹性可扩展、按需付费、资源池化、高可用性等特点。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云计算定义及特点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数据泄露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身份和访问管理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恶意攻击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供应链攻击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云计算面临的安全威胁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471" r="1471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57" b="157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4216" r="42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由于云计算服务通常涉及多租户共享资源，数据泄露风险增加。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云计算环境中，身份和访问管理变得更为复杂，可能导致未经授权的访问和数据泄露。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云计算平台可能成为网络攻击的目标，如DDoS攻击、钓鱼攻击等。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云计算供应链中的漏洞可能被利用，对云计算服务的安全性造成威胁。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4292" r="14292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保护数据资产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确保业务连续性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遵守法规要求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提升客户信任度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云计算安全重要性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云计算安全对于保护企业或个人数据资产至关重要，防止数据泄露和损坏。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许多国家和地区都有关于数据保护和隐私的法规要求，加强云计算安全有助于遵守这些法规。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通过加强云计算安全，可以确保业务的连续性和稳定性，避免因安全问题导致的业务中断。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对于提供云计算服务的企业而言，良好的安全性可以提升客户信任度，增加市场份额。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云计算安全风险识别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采用定性与定量相结合的方法，包括问卷调查、专家评估、历史数据分析等。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明确识别目标 -&gt; 收集相关信息 -&gt; 分析潜在风险 -&gt; 记录风险清单。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风险识别方法与流程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风险识别流程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风险识别方法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450" r="10450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包括数据泄露、篡改、损坏等。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数据安全风险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包括应用漏洞、恶意软件、不安全的API等。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应用安全风险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包括身份冒用、权限滥用、不安全的身份验证等。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身份和访问管理风险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包括网络攻击、不安全的网络通信、DDoS攻击等。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网络和通信安全风险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常见云计算安全风险类型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某公司采用云计算服务后，未对数据进行加密处理，导致数据泄露。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33" r="2183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500" b="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案例三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990" r="1499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某云计算平台存在漏洞，攻击者利用漏洞获取了管理员权限，进而控制整个系统。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某员工离职后，其账号未及时注销，导致恶意人员使用该账号进行非法操作。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风险识别案例分析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云计算安全风险评估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8791" r="28791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9905" r="2990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风险评估方法与流程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识别云计算环境中的潜在威胁，包括数据泄露、恶意攻击、服务中断等。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明确需要保护的云计算资产，如虚拟机、存储数据、网络设备等。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分析云计算环境中存在的安全漏洞和弱点，如配置错误、软件缺陷等。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结合威胁、资产和脆弱性信息，计算风险值，确定风险等级。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威胁建模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资产识别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脆弱性评估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风险计算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可能导致严重的数据泄露、系统瘫痪或重大经济损失。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4833" r="4833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6625" r="6625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高风险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可能对业务连续性造成一定影响，但不会导致严重后果。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中风险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可能对系统安全性产生轻微影响，但不会造成实质性损失。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低风险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风险等级划分标准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4906" b="490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风险评估案例分析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案例一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某公司采用公共云服务，未对敏感数据进行加密处理，导致数据泄露风险较高。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案例二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某金融机构在使用云计算服务时，未对虚拟机进行安全加固，存在被恶意攻击的风险。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案例三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某政府机构在使用云计算服务时，未对访问权限进行严格管理，导致内部数据泄露风险增加。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云计算安全风险管理与控制策略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法律法规合规性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确保云计算服务符合国家和地区的法律法规要求。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风险评估与预防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对潜在的安全风险进行评估，制定相应的预防措施。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0000" r="20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管理策略制定原则及实施步骤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https://d.book118.com/407043113130006042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101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2024-09-16T02:24:40.933</cp:lastPrinted>
  <dcterms:created xsi:type="dcterms:W3CDTF">2024-09-15T18:24:40Z</dcterms:created>
  <dcterms:modified xsi:type="dcterms:W3CDTF">2024-09-15T18:24:43Z</dcterms:modified>
</cp:coreProperties>
</file>