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F0E1AB0-7065-43CA-ACC5-8DC1E1A27E5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04AD9-C3A7-46ED-888E-FAB23C303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61391-720E-4E59-BB4D-8C864CAEA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CBECF-677B-41CD-B5FF-8323CC211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96507-7231-4FD9-94FD-DECAFAF50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A3E239-9724-49A0-810C-B8F4B9EAB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ED3985-7684-4A5E-AB66-7621D6662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3553E3-0A5E-4533-82A3-CC335C177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BD26D-CDF7-450C-A059-611EB0819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D80AE-9D61-4BF9-B949-03A62F463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53A49-EC82-4F91-94DE-D5C6C6DAE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564FB-16BA-48BD-9F61-071AA575B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240AF9D-67F8-4751-821A-02D6CED2FD0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FA3F670-21B4-4E9C-847A-B47DFE03593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43116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班主任的教育理念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班主任的教育理念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班主任的教育方法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班主任的学生关怀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班主任的素质与能力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班主任的成长与反思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班主任的教育理念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班主任的教育理念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什么是班主任的教育理念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班主任的教育理念是指在教育教学工作中，班主任的核心观念、教育方式和方法。班主任的教育理念直接关系到学生的成长发展和教育教学质量。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班主任的角色定位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指导学生学习的方法和技巧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指导学生学习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帮助学生处理情感问题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做好学生情感疏导工作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关心学生日常生活的方方面面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照顾学生生活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根据学生特点制定个性化教育计划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激发每个学生的潜能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注重学生心理健康，谨防心理问题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关注学生心理变化，提供支持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班主任的核心理念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学生至上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教育以学生为中心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尊重学生个体差异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班主任的工作原则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对待每个学生要公平公正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公平公正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对学生要有严格的要求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严格要求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关心学生，提供关怀和支持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关爱关怀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班主任的工作原则续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耐心倾听学生的诉求和想法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耐心倾听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引导学生找到自己的潜力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激发学生潜力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引导学生制定学习目标和规划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做好学生引导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班主任的教育方法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倾听与沟通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关注学生个性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了解学生需求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促进家校合作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有效沟通与家长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尊重学生意见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善于倾听学生心声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善于激励学生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激发学习潜能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引导积极参与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鼓励学生突破自己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支持学生创新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激励与鼓励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发现学生优点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赞扬学生成就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借鉴成功经验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分析班主任成功案例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提炼教育精髓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总结优秀班主任的教育方法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解决问题并成长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实践中的困难与挑战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实践与反思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班主任的教育实践需要不断探索和努力，只有在实践中才能发现教育方法的不足和改进之处。通过反思自身的教育理念和方法，班主任可以不断提升自身教育水平，更好地服务学生的成长和发展。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班主任的团队合作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学科教师合作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班主任与学科教师合作是共同育人的重要方式，他们应该互相支持、互相配合，共同承担学生的成长与发展责任。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家长合作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家校合作的重要性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班主任与家长的有效沟通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共同促进学生成长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社会资源整合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利用社会资源帮助学生成长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开拓学生的视野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企业、社区等资源的整合运用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相互信任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协作配合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共同进步，共同前行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团队建设和发展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班主任团队的建设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建立团队文化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班主任的学生关怀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学生情感关怀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注重情感培养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培养学生情感智能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善于情绪管理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处理学生情绪问题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心理健康至关重要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关心学生心理健康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引导学生健康成长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提供健康的学习环境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鼓励学生参与体育锻炼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关注学生心理成长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培养学生终身发展能力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提供终身学习的机会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鼓励学生开展社会实践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引导学生发展自己的特长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学生成长关怀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帮助学生树立正确的人生观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引导学生树立积极的人生态度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培养学生正确的人生观念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引导学生正确认识自己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学生生活关怀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不仅要关心学生的学业，还要关注学生的日常生活。在学生繁重的学习任务中，班主任可以帮助学生规律作息时间，注意饮食健康，培养健康的生活习惯。通过关怀学生的生活，可以提高学生的学习效率和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学生就业关怀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拓展就业渠道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为学生提供就业指导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帮助学生规划未来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关注学生职业发展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职业生涯规划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帮助学生规划未来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05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5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班主任的素质与能力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https://d.book118.com/407043116011006055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177</Paragraphs>
  <Slides>25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班主任的教育理念</vt:lpstr>
      <vt:lpstr>目录</vt:lpstr>
      <vt:lpstr>第一章 班主任的教育理念</vt:lpstr>
      <vt:lpstr> </vt:lpstr>
      <vt:lpstr>班主任的角色定位</vt:lpstr>
      <vt:lpstr>班主任的核心理念</vt:lpstr>
      <vt:lpstr>班主任的工作原则</vt:lpstr>
      <vt:lpstr>班主任的工作原则续</vt:lpstr>
      <vt:lpstr>第2章 班主任的教育方法</vt:lpstr>
      <vt:lpstr>倾听与沟通</vt:lpstr>
      <vt:lpstr>激励与鼓励</vt:lpstr>
      <vt:lpstr>案例分析</vt:lpstr>
      <vt:lpstr> </vt:lpstr>
      <vt:lpstr>第3章 班主任的团队合作</vt:lpstr>
      <vt:lpstr> </vt:lpstr>
      <vt:lpstr>家长合作</vt:lpstr>
      <vt:lpstr>社会资源整合</vt:lpstr>
      <vt:lpstr>团队建设和发展</vt:lpstr>
      <vt:lpstr>第四章 班主任的学生关怀</vt:lpstr>
      <vt:lpstr>学生情感关怀</vt:lpstr>
      <vt:lpstr>学生成长关怀</vt:lpstr>
      <vt:lpstr> </vt:lpstr>
      <vt:lpstr>学生就业关怀</vt:lpstr>
      <vt:lpstr>第5章 班主任的素质与能力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2024-09-29T14:08:14.911</cp:lastPrinted>
  <dcterms:created xsi:type="dcterms:W3CDTF">2024-09-29T06:08:14Z</dcterms:created>
  <dcterms:modified xsi:type="dcterms:W3CDTF">2024-09-29T06:08:17Z</dcterms:modified>
</cp:coreProperties>
</file>