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77BE5-2D54-4B90-9811-BBCC2E37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E8975-0734-4A62-A085-5110A253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A47A9-086F-40A4-9195-F58CEF1D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62ECD-B806-473B-BB79-4DD9EC6D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88B43-1BF8-4C38-A320-170AEC16D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B168C-F969-46A9-8A47-9CFC09A3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E7163-3E7E-4034-A227-1AFBD1F0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50779-FE8B-4A5F-B188-555FC49D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71AAF-0713-45FA-A61F-9FBB5AD57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94359-54D2-41E5-98F4-D097B895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5C59D-B5BA-4366-97D6-B6C1982AE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4410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突发病情护理中的风险与安全管理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97" r="309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突发病情是指突然发生的、意料之外的疾病状况，需要立即采取紧急护理措施。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根据病情严重程度和紧急程度，突发病情可分为轻度、中度和重度。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突发病情的发病原因多种多样，包括感染、外伤、中毒、过敏、代谢异常等。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年龄、性别、遗传因素、环境因素、生活习惯等都可能成为突发病情的危险因素。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突发病情的临床表现因病情不同而异，常见的症状包括疼痛、发热、恶心、呕吐、呼吸困难等。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体征以及必要的检查结果来综合判断，确定突发病情的诊断。在诊断过程中，医生会特别注意排除其他可能的疾病，以确保诊断的准确性。同时，医生还会根据患者的病情严重程度和紧急程度，制定相应的治疗方案和护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对患者病情的严重程度、发展趋势及可能出现的并发症进行全面评估。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详细了解患者的既往病史、家族病史及过敏史，以判断是否存在潜在风险。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评估患者的心理状况，了解其情绪、认知及行为等方面的变化，以便及时发现并处理心理问题。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病史了解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对医护人员的专业技能水平进行评估，确保其具备处理突发病情的能力。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50" b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评估医护人员的工作态度，包括责任心、细心程度等，以确保患者得到优质的护理服务。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定期对医护人员进行培训和考核，提高其应对突发病情的能力和水平。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86" b="708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检查病房的通风、采光、温度、湿度等条件，确保环境舒适、安全。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评估医疗设备的布局是否合理，方便医护人员快速获取所需设备，提高抢救效率。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评估病房的清洁度和消毒措施是否到位，以降低患者感染的风险。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医疗设备布局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定期检查医疗设备的完好率，确保设备在关键时刻能够正常运转。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对医护人员进行设备操作培训，确保其熟练掌握设备的使用方法。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建立设备维护保养制度，定期对设备进行维护保养，延长设备使用寿命。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设备完好率检查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通过设立奖励和惩罚措施，激励护理人员积极履行职责，提高工作质量和安全水平。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包括护理操作规范、应急预案、感染控制等内容，确保各项护理工作有章可循。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对各护理岗位进行明确分工，落实责任到人，提高护理人员的责任感和主动性。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https://d.book118.com/407044104064006044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2024-09-18T21:05:49.944</cp:lastPrinted>
  <dcterms:created xsi:type="dcterms:W3CDTF">2024-09-18T13:05:49Z</dcterms:created>
  <dcterms:modified xsi:type="dcterms:W3CDTF">2024-09-18T13:05:51Z</dcterms:modified>
</cp:coreProperties>
</file>