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8" r:id="rId23"/>
  </p:sldIdLst>
  <p:sldSz cx="12192000" cy="6858000"/>
  <p:notesSz cx="6858000" cy="9144000"/>
  <p:custDataLst>
    <p:tags r:id="rId2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tags" Target="tags/tag1.xml" /><Relationship Id="rId25" Type="http://schemas.openxmlformats.org/officeDocument/2006/relationships/presProps" Target="presProps.xml" /><Relationship Id="rId26" Type="http://schemas.openxmlformats.org/officeDocument/2006/relationships/viewProps" Target="viewProps.xml" /><Relationship Id="rId27" Type="http://schemas.openxmlformats.org/officeDocument/2006/relationships/theme" Target="theme/theme1.xml" /><Relationship Id="rId28"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1F2F23F-258A-40D9-A319-44F866D467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33B620-79BC-427C-B0CE-F847907281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955261-F851-4E59-B54E-E550DF4B2F6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CB5CA6-F453-4C6C-B0CF-3EBB50198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052F9B-5FB2-4A2B-A9BD-33701BD7A0A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23613F0-D1FD-4267-A1A0-F38EE837F9D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1A3E634-090C-433E-AE3C-3DF78F527FE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8F78CB0-0C24-43C0-83F2-9683FE91205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F1436E-ADBE-4902-BC16-99BF6DB495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A59CB8-271F-443C-BF33-AFABECF01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528A4E-C9F5-4DB8-8CF8-48BB2575E2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grpSp>
        <p:nvGrpSpPr>
          <p:cNvPr id="12" name="Group 11">
            <a:extLst>
              <a:ext uri="{FF2B5EF4-FFF2-40B4-BE49-F238E27FC236}">
                <a16:creationId xmlns:a16="http://schemas.microsoft.com/office/drawing/2014/main" id="{FCBA184B-3051-18DE-7DA2-B167C7730841}"/>
              </a:ext>
            </a:extLst>
          </p:cNvPr>
          <p:cNvGrpSpPr/>
          <p:nvPr userDrawn="1"/>
        </p:nvGrpSpPr>
        <p:grpSpPr>
          <a:xfrm>
            <a:off x="1" y="242345"/>
            <a:ext cx="2194559" cy="1080000"/>
            <a:chOff x="0" y="262665"/>
            <a:chExt cx="2439749" cy="1217105"/>
          </a:xfrm>
        </p:grpSpPr>
        <p:grpSp>
          <p:nvGrpSpPr>
            <p:cNvPr id="13" name="Group 12">
              <a:extLst>
                <a:ext uri="{FF2B5EF4-FFF2-40B4-BE49-F238E27FC236}">
                  <a16:creationId xmlns:a16="http://schemas.microsoft.com/office/drawing/2014/main" id="{84CDA7B5-2A32-4C83-C1BE-9B9F8E1B8A47}"/>
                </a:ext>
              </a:extLst>
            </p:cNvPr>
            <p:cNvGrpSpPr/>
            <p:nvPr/>
          </p:nvGrpSpPr>
          <p:grpSpPr>
            <a:xfrm>
              <a:off x="0" y="262665"/>
              <a:ext cx="2439749" cy="1217105"/>
              <a:chOff x="-1354596" y="1053296"/>
              <a:chExt cx="2592377" cy="1152000"/>
            </a:xfrm>
          </p:grpSpPr>
          <p:sp>
            <p:nvSpPr>
              <p:cNvPr id="15" name="Rectangle 14">
                <a:extLst>
                  <a:ext uri="{FF2B5EF4-FFF2-40B4-BE49-F238E27FC236}">
                    <a16:creationId xmlns:a16="http://schemas.microsoft.com/office/drawing/2014/main" id="{E99459E8-FC39-8B75-97C0-B7F33CCB9432}"/>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6" name="Flowchart: Connector 15">
                <a:extLst>
                  <a:ext uri="{FF2B5EF4-FFF2-40B4-BE49-F238E27FC236}">
                    <a16:creationId xmlns:a16="http://schemas.microsoft.com/office/drawing/2014/main" id="{265FB853-1C4B-1DEA-8D9E-6DF77306B2DC}"/>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4" name="TextBox 13">
              <a:extLst>
                <a:ext uri="{FF2B5EF4-FFF2-40B4-BE49-F238E27FC236}">
                  <a16:creationId xmlns:a16="http://schemas.microsoft.com/office/drawing/2014/main" id="{CBFA2568-F373-A0C7-66B5-498C61DF4E0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17" name="Picture 16">
            <a:extLst>
              <a:ext uri="{FF2B5EF4-FFF2-40B4-BE49-F238E27FC236}">
                <a16:creationId xmlns:a16="http://schemas.microsoft.com/office/drawing/2014/main" id="{80863FD4-39AC-73FE-8C65-94F6BFB16A2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pic>
        <p:nvPicPr>
          <p:cNvPr id="4" name="Picture 3">
            <a:extLst>
              <a:ext uri="{FF2B5EF4-FFF2-40B4-BE49-F238E27FC236}">
                <a16:creationId xmlns:a16="http://schemas.microsoft.com/office/drawing/2014/main" id="{3FFDB419-7F75-BCF8-FC9F-70DE68365B58}"/>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7497716" y="1655365"/>
            <a:ext cx="4464475" cy="4040202"/>
          </a:xfrm>
          <a:prstGeom prst="rect">
            <a:avLst/>
          </a:prstGeom>
        </p:spPr>
      </p:pic>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grpSp>
        <p:nvGrpSpPr>
          <p:cNvPr id="2" name="Group 1">
            <a:extLst>
              <a:ext uri="{FF2B5EF4-FFF2-40B4-BE49-F238E27FC236}">
                <a16:creationId xmlns:a16="http://schemas.microsoft.com/office/drawing/2014/main" id="{5C592597-4006-3696-31D0-9229FB083FAE}"/>
              </a:ext>
            </a:extLst>
          </p:cNvPr>
          <p:cNvGrpSpPr/>
          <p:nvPr userDrawn="1"/>
        </p:nvGrpSpPr>
        <p:grpSpPr>
          <a:xfrm>
            <a:off x="1" y="242345"/>
            <a:ext cx="2194559" cy="1080000"/>
            <a:chOff x="0" y="262665"/>
            <a:chExt cx="2439749" cy="1217105"/>
          </a:xfrm>
        </p:grpSpPr>
        <p:grpSp>
          <p:nvGrpSpPr>
            <p:cNvPr id="3" name="Group 2">
              <a:extLst>
                <a:ext uri="{FF2B5EF4-FFF2-40B4-BE49-F238E27FC236}">
                  <a16:creationId xmlns:a16="http://schemas.microsoft.com/office/drawing/2014/main" id="{E6529254-A42A-FC55-9886-EF3677A4AB5F}"/>
                </a:ext>
              </a:extLst>
            </p:cNvPr>
            <p:cNvGrpSpPr/>
            <p:nvPr/>
          </p:nvGrpSpPr>
          <p:grpSpPr>
            <a:xfrm>
              <a:off x="0" y="262665"/>
              <a:ext cx="2439749" cy="1217105"/>
              <a:chOff x="-1354596" y="1053296"/>
              <a:chExt cx="2592377" cy="1152000"/>
            </a:xfrm>
          </p:grpSpPr>
          <p:sp>
            <p:nvSpPr>
              <p:cNvPr id="5" name="Rectangle 4">
                <a:extLst>
                  <a:ext uri="{FF2B5EF4-FFF2-40B4-BE49-F238E27FC236}">
                    <a16:creationId xmlns:a16="http://schemas.microsoft.com/office/drawing/2014/main" id="{A353093A-43A9-26FE-BA6B-3DD1F5BE96B8}"/>
                  </a:ext>
                </a:extLst>
              </p:cNvPr>
              <p:cNvSpPr/>
              <p:nvPr/>
            </p:nvSpPr>
            <p:spPr>
              <a:xfrm>
                <a:off x="-1354596" y="1053296"/>
                <a:ext cx="2106950" cy="1152000"/>
              </a:xfrm>
              <a:prstGeom prst="rect">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6" name="Flowchart: Connector 5">
                <a:extLst>
                  <a:ext uri="{FF2B5EF4-FFF2-40B4-BE49-F238E27FC236}">
                    <a16:creationId xmlns:a16="http://schemas.microsoft.com/office/drawing/2014/main" id="{0A25A8EF-4E0B-8991-DBC0-430E2D10AC7F}"/>
                  </a:ext>
                </a:extLst>
              </p:cNvPr>
              <p:cNvSpPr/>
              <p:nvPr/>
            </p:nvSpPr>
            <p:spPr>
              <a:xfrm>
                <a:off x="85781" y="1053296"/>
                <a:ext cx="1152000" cy="1152000"/>
              </a:xfrm>
              <a:prstGeom prst="flowChartConnector">
                <a:avLst/>
              </a:prstGeom>
              <a:solidFill>
                <a:srgbClr val="00397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 name="TextBox 3">
              <a:extLst>
                <a:ext uri="{FF2B5EF4-FFF2-40B4-BE49-F238E27FC236}">
                  <a16:creationId xmlns:a16="http://schemas.microsoft.com/office/drawing/2014/main" id="{780CFD71-634F-E514-BEEA-DCFEF9D9C829}"/>
                </a:ext>
              </a:extLst>
            </p:cNvPr>
            <p:cNvSpPr txBox="1"/>
            <p:nvPr/>
          </p:nvSpPr>
          <p:spPr>
            <a:xfrm>
              <a:off x="149667" y="344677"/>
              <a:ext cx="1953442" cy="954107"/>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pic>
        <p:nvPicPr>
          <p:cNvPr id="7" name="Picture 6">
            <a:extLst>
              <a:ext uri="{FF2B5EF4-FFF2-40B4-BE49-F238E27FC236}">
                <a16:creationId xmlns:a16="http://schemas.microsoft.com/office/drawing/2014/main" id="{FFEC9E64-B0E5-7035-577A-83076E08BC64}"/>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6142300" y="825412"/>
            <a:ext cx="5854615" cy="5298233"/>
          </a:xfrm>
          <a:prstGeom prst="rect">
            <a:avLst/>
          </a:prstGeom>
        </p:spPr>
      </p:pic>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07044115062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49667" y="3027896"/>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rPr>
              <a:t>智能焊接机器人的应用前景</a:t>
            </a:r>
            <a:endParaRPr lang="en-US" altLang="zh-CN" sz="4200" b="1">
              <a:solidFill>
                <a:schemeClr val="accent4">
                  <a:lumMod val="75000"/>
                </a:schemeClr>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引言
 智能焊接机器人的基本原理
    自动控制技术的应用
    传感器技术的使用
    人工智能算法的发展
 智能焊接机器人的优点
    提高生产效率
    减少人力成本
    改善产品质量
 智能焊接机器人的应用领域</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pic>
        <p:nvPicPr>
          <p:cNvPr id="15" name="Picture 14">
            <a:extLst>
              <a:ext uri="{FF2B5EF4-FFF2-40B4-BE49-F238E27FC236}">
                <a16:creationId xmlns:a16="http://schemas.microsoft.com/office/drawing/2014/main" id="{1CEB4078-FCCF-97EA-6B99-7B347E6D34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152" y="4171790"/>
            <a:ext cx="2981087" cy="2697785"/>
          </a:xfrm>
          <a:prstGeom prst="snip1Rect">
            <a:avLst/>
          </a:prstGeom>
        </p:spPr>
      </p:pic>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Subtitle 2"/>
          <p:cNvSpPr>
            <a:spLocks noGrp="1"/>
          </p:cNvSpPr>
          <p:nvPr>
            <p:ph type="subTitle" idx="1"/>
          </p:nvPr>
        </p:nvSpPr>
        <p:spPr/>
        <p:txBody>
          <a:bodyPr/>
          <a:lstStyle/>
          <a:p>
            <a:r>
              <a:t>智能焊接机器人的应用前景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引言</a:t>
            </a:r>
          </a:p>
        </p:txBody>
      </p:sp>
      <p:sp>
        <p:nvSpPr>
          <p:cNvPr id="4" name="Content Placeholder 3"/>
          <p:cNvSpPr>
            <a:spLocks noGrp="1"/>
          </p:cNvSpPr>
          <p:nvPr>
            <p:ph sz="half" idx="2"/>
          </p:nvPr>
        </p:nvSpPr>
        <p:spPr/>
        <p:txBody>
          <a:bodyPr/>
          <a:lstStyle/>
          <a:p>
            <a:r>
              <a:t>1. 智能焊接机器人是一种能够自动完成焊接任务的高科技设备，它融合了人工智能、机器视觉、传感器技术等多种先进技术。</a:t>
            </a:r>
          </a:p>
          <a:p>
            <a:r>
              <a:t>2. 随着科技的发展和经济的全球化，全球范围内对自动化设备的需求不断增加，智能焊接机器人作为其中的一种重要设备，具有广阔的应用前景。</a:t>
            </a:r>
          </a:p>
          <a:p>
            <a:r>
              <a:t>3. 在制造业中，智能焊接机器人可以提高生产效率，降低人工成本，改善产品质量，实现企业智能化制造的目标。</a:t>
            </a:r>
          </a:p>
        </p:txBody>
      </p:sp>
      <p:sp>
        <p:nvSpPr>
          <p:cNvPr id="5" name="Text Placeholder 4"/>
          <p:cNvSpPr>
            <a:spLocks noGrp="1"/>
          </p:cNvSpPr>
          <p:nvPr>
            <p:ph type="body" idx="3"/>
          </p:nvPr>
        </p:nvSpPr>
        <p:spPr/>
        <p:txBody>
          <a:bodyPr/>
          <a:lstStyle/>
          <a:p>
            <a:r>
              <a:t>市场需求</a:t>
            </a:r>
          </a:p>
        </p:txBody>
      </p:sp>
      <p:sp>
        <p:nvSpPr>
          <p:cNvPr id="6" name="Content Placeholder 5"/>
          <p:cNvSpPr>
            <a:spLocks noGrp="1"/>
          </p:cNvSpPr>
          <p:nvPr>
            <p:ph sz="half" idx="4"/>
          </p:nvPr>
        </p:nvSpPr>
        <p:spPr/>
        <p:txBody>
          <a:bodyPr/>
          <a:lstStyle/>
          <a:p>
            <a:r>
              <a:t>1. 近年来，由于制造业的转型升级以及劳动力成本的上升，越来越多的企业开始关注并引入智能焊接机器人。</a:t>
            </a:r>
          </a:p>
          <a:p>
            <a:r>
              <a:t>2. 据统计，到2025年，全球智能制造市场规模将达到2700亿美元，其中智能焊接机器人市场预计将达到200亿美元。</a:t>
            </a:r>
          </a:p>
          <a:p>
            <a:r>
              <a:t>3. 随着新兴市场的开发和老市场的深化，智能焊接机器人市场需求将持续增长，尤其是在汽车、航空航天、电力等行业。</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技术创新</a:t>
            </a:r>
          </a:p>
        </p:txBody>
      </p:sp>
      <p:sp>
        <p:nvSpPr>
          <p:cNvPr id="4" name="Content Placeholder 3"/>
          <p:cNvSpPr>
            <a:spLocks noGrp="1"/>
          </p:cNvSpPr>
          <p:nvPr>
            <p:ph sz="half" idx="2"/>
          </p:nvPr>
        </p:nvSpPr>
        <p:spPr/>
        <p:txBody>
          <a:bodyPr/>
          <a:lstStyle/>
          <a:p>
            <a:r>
              <a:t>1. 随着技术的进步，智能焊接机器人的功能越来越强大，性能也越来越稳定。</a:t>
            </a:r>
          </a:p>
          <a:p>
            <a:r>
              <a:t>2. 目前，国内外许多科研机构和企业正在研发新的智能焊接机器人技术，包括高精度控制技术、动态路径规划技术、机器视觉识别技术等。</a:t>
            </a:r>
          </a:p>
          <a:p>
            <a:r>
              <a:t>3. 随着这些新技术的研发和应用，智能焊接机器人的工作效率和质量将进一步提升，应用范围也将进一步扩大。</a:t>
            </a:r>
          </a:p>
        </p:txBody>
      </p:sp>
      <p:sp>
        <p:nvSpPr>
          <p:cNvPr id="5" name="Text Placeholder 4"/>
          <p:cNvSpPr>
            <a:spLocks noGrp="1"/>
          </p:cNvSpPr>
          <p:nvPr>
            <p:ph type="body" idx="3"/>
          </p:nvPr>
        </p:nvSpPr>
        <p:spPr/>
        <p:txBody>
          <a:bodyPr/>
          <a:lstStyle/>
          <a:p>
            <a:r>
              <a:t>政策支持</a:t>
            </a:r>
          </a:p>
        </p:txBody>
      </p:sp>
      <p:sp>
        <p:nvSpPr>
          <p:cNvPr id="6" name="Content Placeholder 5"/>
          <p:cNvSpPr>
            <a:spLocks noGrp="1"/>
          </p:cNvSpPr>
          <p:nvPr>
            <p:ph sz="half" idx="4"/>
          </p:nvPr>
        </p:nvSpPr>
        <p:spPr/>
        <p:txBody>
          <a:bodyPr/>
          <a:lstStyle/>
          <a:p>
            <a:r>
              <a:t>1. 随着智能制造成为国家发展战略的重要组成部分，各国政府纷纷出台相关政策支持智能焊接机器人产业的发展。</a:t>
            </a:r>
          </a:p>
          <a:p>
            <a:r>
              <a:t>2. 在我国，政府已将智能焊接机器人列入国家重点发展的战略性新兴产业之一，并提供了大量的资金支持和技术扶持。</a:t>
            </a:r>
          </a:p>
          <a:p>
            <a:r>
              <a:t>3. 另外，各国政府还在税收优惠、人才培养等方面给予了智能焊接机器人产业大力支持，为产业发展提供了良好的环境。</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引言</a:t>
            </a:r>
          </a:p>
        </p:txBody>
      </p:sp>
      <p:sp>
        <p:nvSpPr>
          <p:cNvPr id="3" name="Text Placeholder 2"/>
          <p:cNvSpPr>
            <a:spLocks noGrp="1"/>
          </p:cNvSpPr>
          <p:nvPr>
            <p:ph type="body" idx="1"/>
          </p:nvPr>
        </p:nvSpPr>
        <p:spPr/>
        <p:txBody>
          <a:bodyPr/>
          <a:lstStyle/>
          <a:p>
            <a:r>
              <a:t>国际合作</a:t>
            </a:r>
          </a:p>
        </p:txBody>
      </p:sp>
      <p:sp>
        <p:nvSpPr>
          <p:cNvPr id="4" name="Content Placeholder 3"/>
          <p:cNvSpPr>
            <a:spLocks noGrp="1"/>
          </p:cNvSpPr>
          <p:nvPr>
            <p:ph sz="half" idx="2"/>
          </p:nvPr>
        </p:nvSpPr>
        <p:spPr/>
        <p:txBody>
          <a:bodyPr/>
          <a:lstStyle/>
          <a:p>
            <a:r>
              <a:t>1. 随着全球化的深入发展，国际间的合作与交流日益频繁，智能焊接机器人产业也不例外。</a:t>
            </a:r>
          </a:p>
          <a:p>
            <a:r>
              <a:t>2. 目前，各国企业都在加强与国外企业的合作，引进先进的技术和管理经验，推动自身的技术创新和产业升级。</a:t>
            </a:r>
          </a:p>
          <a:p>
            <a:r>
              <a:t>3. 同时，许多国家也在通过联合研究项目等方式，共同推动智能焊接机器人技术的研发和应用，以应对未来的挑战和机遇。</a:t>
            </a:r>
          </a:p>
        </p:txBody>
      </p:sp>
      <p:sp>
        <p:nvSpPr>
          <p:cNvPr id="5" name="Text Placeholder 4"/>
          <p:cNvSpPr>
            <a:spLocks noGrp="1"/>
          </p:cNvSpPr>
          <p:nvPr>
            <p:ph type="body" idx="3"/>
          </p:nvPr>
        </p:nvSpPr>
        <p:spPr/>
        <p:txBody>
          <a:bodyPr/>
          <a:lstStyle/>
          <a:p>
            <a:r>
              <a:t>发展趋势</a:t>
            </a:r>
          </a:p>
        </p:txBody>
      </p:sp>
      <p:sp>
        <p:nvSpPr>
          <p:cNvPr id="6" name="Content Placeholder 5"/>
          <p:cNvSpPr>
            <a:spLocks noGrp="1"/>
          </p:cNvSpPr>
          <p:nvPr>
            <p:ph sz="half" idx="4"/>
          </p:nvPr>
        </p:nvSpPr>
        <p:spPr/>
        <p:txBody>
          <a:bodyPr/>
          <a:lstStyle/>
          <a:p>
            <a:r>
              <a:t>1. 随着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智能焊接机器人的基本原理</a:t>
            </a:r>
          </a:p>
        </p:txBody>
      </p:sp>
      <p:sp>
        <p:nvSpPr>
          <p:cNvPr id="3" name="Subtitle 2"/>
          <p:cNvSpPr>
            <a:spLocks noGrp="1"/>
          </p:cNvSpPr>
          <p:nvPr>
            <p:ph type="subTitle" idx="1"/>
          </p:nvPr>
        </p:nvSpPr>
        <p:spPr/>
        <p:txBody>
          <a:bodyPr/>
          <a:lstStyle/>
          <a:p>
            <a:r>
              <a:t>智能焊接机器人的应用前景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智能焊接机器人的基本原理</a:t>
            </a:r>
          </a:p>
        </p:txBody>
      </p:sp>
      <p:sp>
        <p:nvSpPr>
          <p:cNvPr id="3" name="Text Placeholder 2"/>
          <p:cNvSpPr>
            <a:spLocks noGrp="1"/>
          </p:cNvSpPr>
          <p:nvPr>
            <p:ph type="body" idx="1"/>
          </p:nvPr>
        </p:nvSpPr>
        <p:spPr/>
        <p:txBody>
          <a:bodyPr/>
          <a:lstStyle/>
          <a:p>
            <a:r>
              <a:t>智能焊接机器人的基本原理</a:t>
            </a:r>
          </a:p>
        </p:txBody>
      </p:sp>
      <p:sp>
        <p:nvSpPr>
          <p:cNvPr id="4" name="Content Placeholder 3"/>
          <p:cNvSpPr>
            <a:spLocks noGrp="1"/>
          </p:cNvSpPr>
          <p:nvPr>
            <p:ph sz="half" idx="2"/>
          </p:nvPr>
        </p:nvSpPr>
        <p:spPr/>
        <p:txBody>
          <a:bodyPr/>
          <a:lstStyle/>
          <a:p>
            <a:r>
              <a:t>1. 智能焊接机器人是一种集成了计算机、传感器、伺服驱动系统等先进技术的自动化设备，能够完成焊接、切割、打磨等复杂操作。</a:t>
            </a:r>
          </a:p>
          <a:p>
            <a:r>
              <a:t>2. 通过传感器采集焊接环境的数据，计算机进行实时分析和处理，控制伺服驱动系统实现精确的焊接动作。</a:t>
            </a:r>
          </a:p>
          <a:p>
            <a:r>
              <a:t>3. 智能焊接机器人能够根据不同的焊接任务和环境，自动调整焊接参数，提高焊接质量和效率，减少人为误差和劳动强度。</a:t>
            </a:r>
          </a:p>
        </p:txBody>
      </p:sp>
      <p:sp>
        <p:nvSpPr>
          <p:cNvPr id="5" name="Text Placeholder 4"/>
          <p:cNvSpPr>
            <a:spLocks noGrp="1"/>
          </p:cNvSpPr>
          <p:nvPr>
            <p:ph type="body" idx="3"/>
          </p:nvPr>
        </p:nvSpPr>
        <p:spPr/>
        <p:txBody>
          <a:bodyPr/>
          <a:lstStyle/>
          <a:p>
            <a:r>
              <a:t>智能焊接机器人的优势</a:t>
            </a:r>
          </a:p>
        </p:txBody>
      </p:sp>
      <p:sp>
        <p:nvSpPr>
          <p:cNvPr id="6" name="Content Placeholder 5"/>
          <p:cNvSpPr>
            <a:spLocks noGrp="1"/>
          </p:cNvSpPr>
          <p:nvPr>
            <p:ph sz="half" idx="4"/>
          </p:nvPr>
        </p:nvSpPr>
        <p:spPr/>
        <p:txBody>
          <a:bodyPr/>
          <a:lstStyle/>
          <a:p>
            <a:r>
              <a:t>1. 智能焊接机器人具有高精度、高效率、高稳定性的特点，能够提高焊接质量和生产效率，降低生产成本。</a:t>
            </a:r>
          </a:p>
          <a:p>
            <a:r>
              <a:t>2. 智能焊接机器人可以实现24小时不间断生产，提高生产效率，满足大规模生产的需求。</a:t>
            </a:r>
          </a:p>
          <a:p>
            <a:r>
              <a:t>3. 智能焊接机器人可以减少人为误差和劳动强度，提高工作环境的安全性，降低工伤事故的发生率。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智能焊接机器人的基本原理</a:t>
            </a:r>
          </a:p>
        </p:txBody>
      </p:sp>
      <p:sp>
        <p:nvSpPr>
          <p:cNvPr id="3" name="Text Placeholder 2"/>
          <p:cNvSpPr>
            <a:spLocks noGrp="1"/>
          </p:cNvSpPr>
          <p:nvPr>
            <p:ph type="body" idx="1"/>
          </p:nvPr>
        </p:nvSpPr>
        <p:spPr/>
        <p:txBody>
          <a:bodyPr/>
          <a:lstStyle/>
          <a:p>
            <a:r>
              <a:t>智能焊接机器人的应用领域</a:t>
            </a:r>
          </a:p>
        </p:txBody>
      </p:sp>
      <p:sp>
        <p:nvSpPr>
          <p:cNvPr id="4" name="Content Placeholder 3"/>
          <p:cNvSpPr>
            <a:spLocks noGrp="1"/>
          </p:cNvSpPr>
          <p:nvPr>
            <p:ph sz="half" idx="2"/>
          </p:nvPr>
        </p:nvSpPr>
        <p:spPr/>
        <p:txBody>
          <a:bodyPr/>
          <a:lstStyle/>
          <a:p>
            <a:r>
              <a:t>1. 智能焊接机器人广泛应用于汽车制造、航空航天、船舶制造、电力设备制造等行业，能够满足各种复杂焊接任务的需求。</a:t>
            </a:r>
          </a:p>
          <a:p>
            <a:r>
              <a:t>2. 智能焊接机器人在新能源汽车、高铁、机器人等领域也有广泛的应用，能够满足这些领域对焊接精度和效率的高要求。</a:t>
            </a:r>
          </a:p>
          <a:p>
            <a:r>
              <a:t>3. 智能焊接机器人还可以应用于科研机构和教育机构，用于教学和科研，提高教学和科研的效率和质量。</a:t>
            </a:r>
          </a:p>
        </p:txBody>
      </p:sp>
      <p:sp>
        <p:nvSpPr>
          <p:cNvPr id="5" name="Text Placeholder 4"/>
          <p:cNvSpPr>
            <a:spLocks noGrp="1"/>
          </p:cNvSpPr>
          <p:nvPr>
            <p:ph type="body" idx="3"/>
          </p:nvPr>
        </p:nvSpPr>
        <p:spPr/>
        <p:txBody>
          <a:bodyPr/>
          <a:lstStyle/>
          <a:p>
            <a:r>
              <a:t>智能焊接机器人的发展趋势</a:t>
            </a:r>
          </a:p>
        </p:txBody>
      </p:sp>
      <p:sp>
        <p:nvSpPr>
          <p:cNvPr id="6" name="Content Placeholder 5"/>
          <p:cNvSpPr>
            <a:spLocks noGrp="1"/>
          </p:cNvSpPr>
          <p:nvPr>
            <p:ph sz="half" idx="4"/>
          </p:nvPr>
        </p:nvSpPr>
        <p:spPr/>
        <p:txBody>
          <a:bodyPr/>
          <a:lstStyle/>
          <a:p>
            <a:r>
              <a:t>1. 随着人工智能、大数据、云计算等技术的发展，智能焊接机器人将更加智能化、自动化，能够更好地适应各种复杂的焊接任务。</a:t>
            </a:r>
          </a:p>
          <a:p>
            <a:r>
              <a:t>2. 智能焊接机器人将更加环保、节能，能够减少焊接过程中的环境污染和能源消耗。</a:t>
            </a:r>
          </a:p>
          <a:p>
            <a:r>
              <a:t>3. 智能焊接机器人将更加人性化，能够更好地满足人类的需求，提高工作效率和生活质量。</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智能焊接机器人的基本原理</a:t>
            </a:r>
          </a:p>
        </p:txBody>
      </p:sp>
      <p:sp>
        <p:nvSpPr>
          <p:cNvPr id="3" name="Text Placeholder 2"/>
          <p:cNvSpPr>
            <a:spLocks noGrp="1"/>
          </p:cNvSpPr>
          <p:nvPr>
            <p:ph type="body" idx="1"/>
          </p:nvPr>
        </p:nvSpPr>
        <p:spPr/>
        <p:txBody>
          <a:bodyPr/>
          <a:lstStyle/>
          <a:p>
            <a:r>
              <a:t>智能焊接机器人的未来前景</a:t>
            </a:r>
          </a:p>
        </p:txBody>
      </p:sp>
      <p:sp>
        <p:nvSpPr>
          <p:cNvPr id="4" name="Content Placeholder 3"/>
          <p:cNvSpPr>
            <a:spLocks noGrp="1"/>
          </p:cNvSpPr>
          <p:nvPr>
            <p:ph sz="half" idx="2"/>
          </p:nvPr>
        </p:nvSpPr>
        <p:spPr/>
        <p:txBody>
          <a:bodyPr/>
          <a:lstStyle/>
          <a:p>
            <a:r>
              <a:t>1. 随着智能焊接机器人技术的不断发展，其应用领域将更加广泛，能够满足各种复杂的焊接任务的需求。</a:t>
            </a:r>
          </a:p>
          <a:p>
            <a:r>
              <a:t>2. 智能焊接机器人将更加智能化、自动化，能够更好地适应各种复杂的焊接任务，提高焊接质量和效率。</a:t>
            </a:r>
          </a:p>
          <a:p>
            <a:r>
              <a:t>3. 智能焊接机器人将更加环保、节能，能够减少焊接过程中的环境污染和能源</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自动控制技术的应用</a:t>
            </a:r>
          </a:p>
        </p:txBody>
      </p:sp>
      <p:sp>
        <p:nvSpPr>
          <p:cNvPr id="3" name="Subtitle 2"/>
          <p:cNvSpPr>
            <a:spLocks noGrp="1"/>
          </p:cNvSpPr>
          <p:nvPr>
            <p:ph type="subTitle" idx="1"/>
          </p:nvPr>
        </p:nvSpPr>
        <p:spPr/>
        <p:txBody>
          <a:bodyPr/>
          <a:lstStyle/>
          <a:p>
            <a:r>
              <a:t>智能焊接机器人的应用前景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自动控制技术的应用</a:t>
            </a:r>
          </a:p>
        </p:txBody>
      </p:sp>
      <p:sp>
        <p:nvSpPr>
          <p:cNvPr id="3" name="Text Placeholder 2"/>
          <p:cNvSpPr>
            <a:spLocks noGrp="1"/>
          </p:cNvSpPr>
          <p:nvPr>
            <p:ph type="body" idx="1"/>
          </p:nvPr>
        </p:nvSpPr>
        <p:spPr/>
        <p:txBody>
          <a:bodyPr/>
          <a:lstStyle/>
          <a:p>
            <a:r>
              <a:t>自动控制技术在智能焊接机器人中的应用</a:t>
            </a:r>
          </a:p>
        </p:txBody>
      </p:sp>
      <p:sp>
        <p:nvSpPr>
          <p:cNvPr id="4" name="Content Placeholder 3"/>
          <p:cNvSpPr>
            <a:spLocks noGrp="1"/>
          </p:cNvSpPr>
          <p:nvPr>
            <p:ph sz="half" idx="2"/>
          </p:nvPr>
        </p:nvSpPr>
        <p:spPr/>
        <p:txBody>
          <a:bodyPr/>
          <a:lstStyle/>
          <a:p>
            <a:r>
              <a:t>1. 自动控制技术可以实现焊接机器人的精确控制，提高焊接质量。</a:t>
            </a:r>
          </a:p>
          <a:p>
            <a:r>
              <a:t>2. 自动控制技术可以实现焊接机器人的自动化操作，提高生产效率。</a:t>
            </a:r>
          </a:p>
          <a:p>
            <a:r>
              <a:t>3. 自动控制技术可以实现焊接机器人的智能化决策，提高生产灵活性。</a:t>
            </a:r>
          </a:p>
        </p:txBody>
      </p:sp>
      <p:sp>
        <p:nvSpPr>
          <p:cNvPr id="5" name="Text Placeholder 4"/>
          <p:cNvSpPr>
            <a:spLocks noGrp="1"/>
          </p:cNvSpPr>
          <p:nvPr>
            <p:ph type="body" idx="3"/>
          </p:nvPr>
        </p:nvSpPr>
        <p:spPr/>
        <p:txBody>
          <a:bodyPr/>
          <a:lstStyle/>
          <a:p>
            <a:r>
              <a:t>自动控制技术在智能焊接机器人中的发展趋势</a:t>
            </a:r>
          </a:p>
        </p:txBody>
      </p:sp>
      <p:sp>
        <p:nvSpPr>
          <p:cNvPr id="6" name="Content Placeholder 5"/>
          <p:cNvSpPr>
            <a:spLocks noGrp="1"/>
          </p:cNvSpPr>
          <p:nvPr>
            <p:ph sz="half" idx="4"/>
          </p:nvPr>
        </p:nvSpPr>
        <p:spPr/>
        <p:txBody>
          <a:bodyPr/>
          <a:lstStyle/>
          <a:p>
            <a:r>
              <a:t>1. 随着人工智能技术的发展，自动控制技术在智能焊接机器人中的应用将更加广泛。</a:t>
            </a:r>
          </a:p>
          <a:p>
            <a:r>
              <a:t>2. 随着物联网技术的发展，自动控制技术在智能焊接机器人中的应用将更加深入。</a:t>
            </a:r>
          </a:p>
          <a:p>
            <a:r>
              <a:t>3. 随着大数据技术的发展，自动控制技术在智能焊接机器人中的应用将更加精准。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自动控制技术的应用</a:t>
            </a:r>
          </a:p>
        </p:txBody>
      </p:sp>
      <p:sp>
        <p:nvSpPr>
          <p:cNvPr id="3" name="Text Placeholder 2"/>
          <p:cNvSpPr>
            <a:spLocks noGrp="1"/>
          </p:cNvSpPr>
          <p:nvPr>
            <p:ph type="body" idx="1"/>
          </p:nvPr>
        </p:nvSpPr>
        <p:spPr/>
        <p:txBody>
          <a:bodyPr/>
          <a:lstStyle/>
          <a:p>
            <a:r>
              <a:t>自动控制技术在智能焊接机器人中的前沿技术</a:t>
            </a:r>
          </a:p>
        </p:txBody>
      </p:sp>
      <p:sp>
        <p:nvSpPr>
          <p:cNvPr id="4" name="Content Placeholder 3"/>
          <p:cNvSpPr>
            <a:spLocks noGrp="1"/>
          </p:cNvSpPr>
          <p:nvPr>
            <p:ph sz="half" idx="2"/>
          </p:nvPr>
        </p:nvSpPr>
        <p:spPr/>
        <p:txBody>
          <a:bodyPr/>
          <a:lstStyle/>
          <a:p>
            <a:r>
              <a:t>1. 机器学习技术可以实现自动控制技术在智能焊接机器人中的自我学习和自我优化。</a:t>
            </a:r>
          </a:p>
          <a:p>
            <a:r>
              <a:t>2. 深度学习技术可以实现自动控制技术在智能焊接机器人中的复杂任务处理。</a:t>
            </a:r>
          </a:p>
          <a:p>
            <a:r>
              <a:t>3. 神经网络技术可以实现自动控制技术在智能焊接机器人中的复杂决策制定。</a:t>
            </a:r>
          </a:p>
        </p:txBody>
      </p:sp>
      <p:sp>
        <p:nvSpPr>
          <p:cNvPr id="5" name="Text Placeholder 4"/>
          <p:cNvSpPr>
            <a:spLocks noGrp="1"/>
          </p:cNvSpPr>
          <p:nvPr>
            <p:ph type="body" idx="3"/>
          </p:nvPr>
        </p:nvSpPr>
        <p:spPr/>
        <p:txBody>
          <a:bodyPr/>
          <a:lstStyle/>
          <a:p>
            <a:r>
              <a:t>自动控制技术在智能焊接机器人中的实际应用</a:t>
            </a:r>
          </a:p>
        </p:txBody>
      </p:sp>
      <p:sp>
        <p:nvSpPr>
          <p:cNvPr id="6" name="Content Placeholder 5"/>
          <p:cNvSpPr>
            <a:spLocks noGrp="1"/>
          </p:cNvSpPr>
          <p:nvPr>
            <p:ph sz="half" idx="4"/>
          </p:nvPr>
        </p:nvSpPr>
        <p:spPr/>
        <p:txBody>
          <a:bodyPr/>
          <a:lstStyle/>
          <a:p>
            <a:r>
              <a:t>1. 自动控制技术在智能焊接机器人中的应用已经广泛应用于汽车制造、航空航天、电力设备等领域。</a:t>
            </a:r>
          </a:p>
          <a:p>
            <a:r>
              <a:t>2. 自动控制技术在智能焊接机器人中的应用可以大大提高生产效率，降低生产成本。</a:t>
            </a:r>
          </a:p>
          <a:p>
            <a:r>
              <a:t>3. 自动控制技术在智能焊接机器人中的应用可以大大提高产品质量，降低产品缺陷率。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自动控制技术的应用</a:t>
            </a:r>
          </a:p>
        </p:txBody>
      </p:sp>
      <p:sp>
        <p:nvSpPr>
          <p:cNvPr id="3" name="Text Placeholder 2"/>
          <p:cNvSpPr>
            <a:spLocks noGrp="1"/>
          </p:cNvSpPr>
          <p:nvPr>
            <p:ph type="body" idx="1"/>
          </p:nvPr>
        </p:nvSpPr>
        <p:spPr/>
        <p:txBody>
          <a:bodyPr/>
          <a:lstStyle/>
          <a:p>
            <a:r>
              <a:t>自动控制技术在智能焊接机器人中的挑战与解决方案</a:t>
            </a:r>
          </a:p>
        </p:txBody>
      </p:sp>
      <p:sp>
        <p:nvSpPr>
          <p:cNvPr id="4" name="Content Placeholder 3"/>
          <p:cNvSpPr>
            <a:spLocks noGrp="1"/>
          </p:cNvSpPr>
          <p:nvPr>
            <p:ph sz="half" idx="2"/>
          </p:nvPr>
        </p:nvSpPr>
        <p:spPr/>
        <p:txBody>
          <a:bodyPr/>
          <a:lstStyle/>
          <a:p>
            <a:r>
              <a:t>1. 自动控制技术在智能焊接机器人中的应用面临着技术难题、成本问题、安全问题等挑战。</a:t>
            </a:r>
          </a:p>
          <a:p>
            <a:r>
              <a:t>2. 解决自动控制技术在智能焊接机器人中的应用问题需要技术创新、成本优化、安全管理等多方面的努力。</a:t>
            </a:r>
          </a:p>
          <a:p>
            <a:r>
              <a:t>3. 自动控制技术在智能焊接机器人中的应用需要政策支持、人才培养、市场推广等多方面的推动。</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传感器技术的使用</a:t>
            </a:r>
          </a:p>
        </p:txBody>
      </p:sp>
      <p:sp>
        <p:nvSpPr>
          <p:cNvPr id="3" name="Subtitle 2"/>
          <p:cNvSpPr>
            <a:spLocks noGrp="1"/>
          </p:cNvSpPr>
          <p:nvPr>
            <p:ph type="subTitle" idx="1"/>
          </p:nvPr>
        </p:nvSpPr>
        <p:spPr/>
        <p:txBody>
          <a:bodyPr/>
          <a:lstStyle/>
          <a:p>
            <a:r>
              <a:t>智能焊接机器人的应用前景</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传感器技术的使用</a:t>
            </a:r>
          </a:p>
        </p:txBody>
      </p:sp>
      <p:sp>
        <p:nvSpPr>
          <p:cNvPr id="3" name="Text Placeholder 2"/>
          <p:cNvSpPr>
            <a:spLocks noGrp="1"/>
          </p:cNvSpPr>
          <p:nvPr>
            <p:ph type="body" idx="1"/>
          </p:nvPr>
        </p:nvSpPr>
        <p:spPr/>
        <p:txBody>
          <a:bodyPr/>
          <a:lstStyle/>
          <a:p>
            <a:r>
              <a:t>传感器技术在智能焊接机器人中的应用</a:t>
            </a:r>
          </a:p>
        </p:txBody>
      </p:sp>
      <p:sp>
        <p:nvSpPr>
          <p:cNvPr id="4" name="Content Placeholder 3"/>
          <p:cNvSpPr>
            <a:spLocks noGrp="1"/>
          </p:cNvSpPr>
          <p:nvPr>
            <p:ph sz="half" idx="2"/>
          </p:nvPr>
        </p:nvSpPr>
        <p:spPr/>
        <p:txBody>
          <a:bodyPr/>
          <a:lstStyle/>
          <a:p>
            <a:r>
              <a:t>1. 传感器技术是智能焊接机器人的重要组成部分，用于感知和识别焊接环境中的各种参数，如温度、压力、电流等。</a:t>
            </a:r>
          </a:p>
          <a:p>
            <a:r>
              <a:t>2. 通过使用各种传感器，智能焊接机器人可以实现精确的焊接控制，提高焊接质量和效率。</a:t>
            </a:r>
          </a:p>
          <a:p>
            <a:r>
              <a:t>3. 随着传感器技术的不断发展，智能焊接机器人将能够感知和识别更多的焊接参数，实现更复杂的焊接任务。</a:t>
            </a:r>
          </a:p>
        </p:txBody>
      </p:sp>
      <p:sp>
        <p:nvSpPr>
          <p:cNvPr id="5" name="Text Placeholder 4"/>
          <p:cNvSpPr>
            <a:spLocks noGrp="1"/>
          </p:cNvSpPr>
          <p:nvPr>
            <p:ph type="body" idx="3"/>
          </p:nvPr>
        </p:nvSpPr>
        <p:spPr/>
        <p:txBody>
          <a:bodyPr/>
          <a:lstStyle/>
          <a:p>
            <a:r>
              <a:t>传感器技术在智能焊接机器人中的发展趋势</a:t>
            </a:r>
          </a:p>
        </p:txBody>
      </p:sp>
      <p:sp>
        <p:nvSpPr>
          <p:cNvPr id="6" name="Content Placeholder 5"/>
          <p:cNvSpPr>
            <a:spLocks noGrp="1"/>
          </p:cNvSpPr>
          <p:nvPr>
            <p:ph sz="half" idx="4"/>
          </p:nvPr>
        </p:nvSpPr>
        <p:spPr/>
        <p:txBody>
          <a:bodyPr/>
          <a:lstStyle/>
          <a:p>
            <a:r>
              <a:t>1. 随着物联网、大数据和人工智能等技术的发展，传感器技术在智能焊接机器人中的应用将更加广泛和深入。</a:t>
            </a:r>
          </a:p>
          <a:p>
            <a:r>
              <a:t>2. 未来，智能焊接机器人将能够通过传感器技术实现自我感知和自我调整，实现真正的智能化。</a:t>
            </a:r>
          </a:p>
          <a:p>
            <a:r>
              <a:t>3. 同时，传感器技术也将推动智能焊接机器人向更高效、更精准、更安全的方向发展。</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传感器技术的使用</a:t>
            </a:r>
          </a:p>
        </p:txBody>
      </p:sp>
      <p:sp>
        <p:nvSpPr>
          <p:cNvPr id="3" name="Text Placeholder 2"/>
          <p:cNvSpPr>
            <a:spLocks noGrp="1"/>
          </p:cNvSpPr>
          <p:nvPr>
            <p:ph type="body" idx="1"/>
          </p:nvPr>
        </p:nvSpPr>
        <p:spPr/>
        <p:txBody>
          <a:bodyPr/>
          <a:lstStyle/>
          <a:p>
            <a:r>
              <a:t>传感器技术在智能焊接机器人中的前沿应用</a:t>
            </a:r>
          </a:p>
        </p:txBody>
      </p:sp>
      <p:sp>
        <p:nvSpPr>
          <p:cNvPr id="4" name="Content Placeholder 3"/>
          <p:cNvSpPr>
            <a:spLocks noGrp="1"/>
          </p:cNvSpPr>
          <p:nvPr>
            <p:ph sz="half" idx="2"/>
          </p:nvPr>
        </p:nvSpPr>
        <p:spPr/>
        <p:txBody>
          <a:bodyPr/>
          <a:lstStyle/>
          <a:p>
            <a:r>
              <a:t>1. 在智能焊接机器人中，传感器技术已经被广泛应用于焊接参数的感知和识别，如温度、压力、电流等。</a:t>
            </a:r>
          </a:p>
          <a:p>
            <a:r>
              <a:t>2. 此外，传感器技术也被用于焊接环境的感知和识别，如烟尘、气体等。</a:t>
            </a:r>
          </a:p>
          <a:p>
            <a:r>
              <a:t>3. 未来，传感器技术还将在焊接质量的感知和识别、焊接过程的监测和控制等方面发挥重要作用。</a:t>
            </a:r>
          </a:p>
        </p:txBody>
      </p:sp>
      <p:sp>
        <p:nvSpPr>
          <p:cNvPr id="5" name="Text Placeholder 4"/>
          <p:cNvSpPr>
            <a:spLocks noGrp="1"/>
          </p:cNvSpPr>
          <p:nvPr>
            <p:ph type="body" idx="3"/>
          </p:nvPr>
        </p:nvSpPr>
        <p:spPr/>
        <p:txBody>
          <a:bodyPr/>
          <a:lstStyle/>
          <a:p>
            <a:r>
              <a:t>传感器技术在智能焊接机器人中的挑战</a:t>
            </a:r>
          </a:p>
        </p:txBody>
      </p:sp>
      <p:sp>
        <p:nvSpPr>
          <p:cNvPr id="6" name="Content Placeholder 5"/>
          <p:cNvSpPr>
            <a:spLocks noGrp="1"/>
          </p:cNvSpPr>
          <p:nvPr>
            <p:ph sz="half" idx="4"/>
          </p:nvPr>
        </p:nvSpPr>
        <p:spPr/>
        <p:txBody>
          <a:bodyPr/>
          <a:lstStyle/>
          <a:p>
            <a:r>
              <a:t>1. 传感器技术在智能焊接机器人中的应用面临着一些挑战，如传感器的精度、稳定性、可靠性等。</a:t>
            </a:r>
          </a:p>
          <a:p>
            <a:r>
              <a:t>2. 同时，传感器技术的应用也需要考虑到成本、体积、功耗等因素。</a:t>
            </a:r>
          </a:p>
          <a:p>
            <a:r>
              <a:t>3. 未来，如何克服这些挑战，实现传感器技术在智能焊接机器人中的高效、稳定、可靠的应用，将是需要研究的重要问题。</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传感器技术的使用</a:t>
            </a:r>
          </a:p>
        </p:txBody>
      </p:sp>
      <p:sp>
        <p:nvSpPr>
          <p:cNvPr id="3" name="Content Placeholder 2"/>
          <p:cNvSpPr>
            <a:spLocks noGrp="1"/>
          </p:cNvSpPr>
          <p:nvPr>
            <p:ph sz="half" idx="2"/>
          </p:nvPr>
        </p:nvSpPr>
        <p:spPr/>
        <p:txBody>
          <a:bodyPr/>
          <a:lstStyle/>
          <a:p>
            <a:r>
              <a:t>1. 为了解决传感器技术在智能焊接机器人中的挑战，需要开发新的传感器技术和算法，提高传感器的精度、稳定性、可靠性。</a:t>
            </a:r>
          </a:p>
          <a:p>
            <a:r>
              <a:t>2. 同时，也需要开发新的设计和制造技术，降低传感器的成本、体积、功耗。</a:t>
            </a:r>
          </a:p>
          <a:p>
            <a:r>
              <a:t>3. 未来，通过不断的研究和创新，将能够实现传感器技术在智能焊接机器人中的高效、稳定、可靠的应用。</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传感器技术在智能焊接机器人中的解决方案</a:t>
            </a: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人工智能算法的发展</a:t>
            </a:r>
          </a:p>
        </p:txBody>
      </p:sp>
      <p:sp>
        <p:nvSpPr>
          <p:cNvPr id="3" name="Subtitle 2"/>
          <p:cNvSpPr>
            <a:spLocks noGrp="1"/>
          </p:cNvSpPr>
          <p:nvPr>
            <p:ph type="subTitle" idx="1"/>
          </p:nvPr>
        </p:nvSpPr>
        <p:spPr/>
        <p:txBody>
          <a:bodyPr/>
          <a:lstStyle/>
          <a:p>
            <a:r>
              <a:t>智能焊接机器人的应用前景</a:t>
            </a: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人工智能算法的发展</a:t>
            </a:r>
          </a:p>
        </p:txBody>
      </p:sp>
      <p:sp>
        <p:nvSpPr>
          <p:cNvPr id="3" name="Content Placeholder 2"/>
          <p:cNvSpPr>
            <a:spLocks noGrp="1"/>
          </p:cNvSpPr>
          <p:nvPr>
            <p:ph sz="half" idx="2"/>
          </p:nvPr>
        </p:nvSpPr>
        <p:spPr/>
        <p:txBody>
          <a:bodyPr/>
          <a:lstStyle/>
          <a:p>
            <a:r>
              <a:t>1. 深度学习是一种人工智能技术，可以用于智能焊接机器人的自动化控制。</a:t>
            </a:r>
          </a:p>
          <a:p>
            <a:r>
              <a:t>2. 在智能焊接过程中，深度学习可以通过对大量焊接数据的学习，提高焊接精度和效率。</a:t>
            </a:r>
          </a:p>
          <a:p>
            <a:r>
              <a:t>3. 深度学习还可以用于自动检测焊接缺陷，进一步提高焊接质量。</a:t>
            </a:r>
          </a:p>
        </p:txBody>
      </p:sp>
      <p:sp>
        <p:nvSpPr>
          <p:cNvPr id="4" name="Text Placeholder 3"/>
          <p:cNvSpPr>
            <a:spLocks noGrp="1"/>
          </p:cNvSpPr>
          <p:nvPr>
            <p:ph type="body" idx="3"/>
          </p:nvPr>
        </p:nvSpPr>
        <p:spPr/>
        <p:txBody>
          <a:bodyPr/>
          <a:lstStyle/>
          <a:p>
            <a:r>
              <a:t>自然语言处理在智能焊接机器人中的应用</a:t>
            </a:r>
          </a:p>
        </p:txBody>
      </p:sp>
      <p:sp>
        <p:nvSpPr>
          <p:cNvPr id="5" name="Content Placeholder 4"/>
          <p:cNvSpPr>
            <a:spLocks noGrp="1"/>
          </p:cNvSpPr>
          <p:nvPr>
            <p:ph sz="half" idx="4"/>
          </p:nvPr>
        </p:nvSpPr>
        <p:spPr/>
        <p:txBody>
          <a:bodyPr/>
          <a:lstStyle/>
          <a:p>
            <a:r>
              <a:t>1. 自然语言处理技术可以用于与智能焊接机器人的交互，例如通过语音指令控制机器人进行焊接工作。</a:t>
            </a:r>
          </a:p>
          <a:p>
            <a:r>
              <a:t>2. 自然语言处理还可以用于焊接过程的数据记录和分析，帮助工程师更好地理解焊接过程。</a:t>
            </a:r>
          </a:p>
          <a:p>
            <a:r>
              <a:t>3. 随着自然语言处理技术的进步，智能焊接机器人将会变得更加智能化和易用。</a:t>
            </a:r>
          </a:p>
        </p:txBody>
      </p:sp>
      <p:sp>
        <p:nvSpPr>
          <p:cNvPr id="6" name="Text Placeholder 5"/>
          <p:cNvSpPr>
            <a:spLocks noGrp="1"/>
          </p:cNvSpPr>
          <p:nvPr>
            <p:ph type="body" idx="1"/>
          </p:nvPr>
        </p:nvSpPr>
        <p:spPr/>
        <p:txBody>
          <a:bodyPr/>
          <a:lstStyle/>
          <a:p>
            <a:r>
              <a:t>深度学习在智能焊接机器人中的应用</a:t>
            </a:r>
          </a:p>
        </p:txBody>
      </p:sp>
    </p:spTree>
  </p:cSld>
  <p:clrMapOvr>
    <a:masterClrMapping/>
  </p:clrMapOvr>
  <p:transition/>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https://d.book118.com/407044115062006050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118</Paragraphs>
  <Slides>21</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21</vt:i4>
      </vt:variant>
    </vt:vector>
  </HeadingPairs>
  <TitlesOfParts>
    <vt:vector baseType="lpstr" size="32">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引言</vt:lpstr>
      <vt:lpstr> 引言</vt:lpstr>
      <vt:lpstr> 引言</vt:lpstr>
      <vt:lpstr> 引言</vt:lpstr>
      <vt:lpstr> 智能焊接机器人的基本原理</vt:lpstr>
      <vt:lpstr> 智能焊接机器人的基本原理</vt:lpstr>
      <vt:lpstr> 智能焊接机器人的基本原理</vt:lpstr>
      <vt:lpstr> 智能焊接机器人的基本原理</vt:lpstr>
      <vt:lpstr>    自动控制技术的应用</vt:lpstr>
      <vt:lpstr>    自动控制技术的应用</vt:lpstr>
      <vt:lpstr>    自动控制技术的应用</vt:lpstr>
      <vt:lpstr>    自动控制技术的应用</vt:lpstr>
      <vt:lpstr>    传感器技术的使用</vt:lpstr>
      <vt:lpstr>    传感器技术的使用</vt:lpstr>
      <vt:lpstr>    传感器技术的使用</vt:lpstr>
      <vt:lpstr>    传感器技术的使用</vt:lpstr>
      <vt:lpstr>    人工智能算法的发展</vt:lpstr>
      <vt:lpstr>    人工智能算法的发展</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2024-09-22T22:27:07.161</cp:lastPrinted>
  <dcterms:created xsi:type="dcterms:W3CDTF">2024-09-22T14:27:07Z</dcterms:created>
  <dcterms:modified xsi:type="dcterms:W3CDTF">2024-09-22T14:27:09Z</dcterms:modified>
</cp:coreProperties>
</file>