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93343-5C87-4623-8FAD-483E4013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ADC72-94B8-4442-860F-C07E41A0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257C5-2104-44D9-81A1-DD433AEA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444C1-4822-42AF-A636-0269E7DA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426F5-1C98-4DD5-91A1-A9BC8ADD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D72EEA-020E-47BC-A764-88A8AAEE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DEBC26-790A-4A36-9D2C-04C8C4F61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5E4E1-7B8D-423F-8351-33FDC587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9EFE5-A362-425E-8FC3-0EBAB15C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32E26-50BF-47E2-92A2-96AE80278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E0ADB-20C8-498E-ADCD-FFEB97F6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45025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用创新思维重新定义广告设计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传统广告设计的局限性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创新思维在广告设计中的应用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创新思维广告设计的实践案例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创新思维广告设计的挑战与机遇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未来广告设计的趋势与展望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提升广告效果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随着市场竞争的加剧和消费者需求的多样化，传统广告设计方法已无法满足市场要求，需要引入创新思维以应对变革。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创新思维有助于打破常规，创造出更具吸引力和感染力的广告作品，从而提升广告的传播效果和营销效果。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突破传统束缚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适应新媒体环境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创新思维能够打破传统广告设计的思维定势和框架，为设计师提供更广阔的创意空间。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通过创新思维的运用，可以打造出独特且富有识别度的品牌形象，增强消费者对品牌的认知和记忆。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在新媒体环境下，广告传播方式和受众接收习惯发生了巨大变化，创新思维有助于设计出更符合新媒体传播规律的广告作品。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创新思维在广告设计中的重要性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传统广告设计的局限性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94" r="237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79" r="1597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81" r="261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传统广告设计往往局限于固定的思维模式和创意方式，缺乏突破性的想象力。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缺乏想象力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许多传统广告作品存在重复和模仿的现象，缺乏独特性和创新性。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重复和模仿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创意匮乏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12" r="1201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传统广告设计往往对受众群体进行粗略的划分，无法精确锁定目标受众。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受众细分不足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由于受众细分不足，传统广告设计难以满足不同受众的个性化需求。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受众群体定位不准确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传统广告设计通常采用单向传播的方式，缺乏与受众的互动和沟通。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由于缺乏互动性和参与感，传统广告设计的受众参与度往往较低。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缺乏互动性和参与感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参与度低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单向传播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创新思维在广告设计中的应用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不拘泥于传统的广告形式和思维模式，勇于尝试新的创意和表达方式。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借鉴其他领域的创意和灵感，将不同元素进行跨界融合，创造出独特的广告形式和内容。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通过深入了解目标受众的情感需求和价值观，创作出能够引起情感共鸣的广告作品。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打破常规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根据目标受众的特点和需求，定制个性化的广告内容和传播策略，提高广告的针对性和有效性。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运用大数据和人工智能技术，对广告投放效果进行实时监测和优化，提高广告的投资回报率。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明确广告的目标受众群体，对其进行深入的调研和分析，了解他们的需求、兴趣和行为习惯。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https://d.book118.com/407045025026006033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2024-09-06T09:38:39.095</cp:lastPrinted>
  <dcterms:created xsi:type="dcterms:W3CDTF">2024-09-06T01:38:39Z</dcterms:created>
  <dcterms:modified xsi:type="dcterms:W3CDTF">2024-09-06T01:38:40Z</dcterms:modified>
</cp:coreProperties>
</file>