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D5002-75F9-4215-A8A2-7825A41FD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39A1A-A03D-407D-8C16-13DA4FB3D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6C91A-5E57-4C4A-BBB2-D0C1BB8BF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5AC54-2B4C-490D-B642-2E5A8322D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406FF7-B707-4D72-A673-DD46AA31F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A01AFF-1DCD-4552-8951-DB1974746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D6DD66-3886-4944-AAC9-9DD7C2A88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09B69-B793-42CD-9062-1497D1589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F7B9F-1A76-4019-BE45-5655D97C0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56197-8365-4AE2-9F45-76152E72E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73701-CAA0-45D7-A12E-BBAEB52E8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45103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智慧园区大数据管理云平台的技术要点分析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大数据管理云平台架构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数据采集与预处理技术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大数据存储与管理技术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数据挖掘与分析方法论述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可视化展示与决策支持系统设计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平台安全性保障措施探讨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智慧园区是指通过云计算、物联网、大数据、人工智能等新一代信息技术，实现园区内各项业务的智能化、信息化和数字化，提升园区运营效率和服务水平。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随着技术的不断进步和应用需求的不断提高，智慧园区将向更加智能化、绿色化、人性化的方向发展，同时园区间的协同和共享也将成为未来发展的重要趋势。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智慧园区具有信息化、智能化、数字化、绿色化等特点，能够实现全面的感知、分析、决策和执行。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智慧园区能够提高运营效率、降低能耗和排放、提升服务质量，同时也有利于吸引和留住优质企业和人才，促进区域经济发展。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智慧园区特点及优势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数据采集与整合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通过物联网等技术手段，实现园区内各项数据的实时采集和整合，为后续的数据分析和应用提供基础。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450" r="104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利用大数据分析和挖掘技术，对采集的数据进行深入分析和挖掘，发现数据间的关联和规律，为园区的决策和管理提供支持。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可视化技术，将分析结果以直观、易懂的形式展现出来，为园区的决策和管理提供便利。同时，基于数据分析结果，可以开发各种智能化应用，如智能安防、智能交通、智能能源等，提升园区的智能化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大数据在智慧园区中应用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大数据管理云平台架构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采用分布式计算框架，提高数据处理能力和可扩展性。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833" b="11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高可用性保障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将平台划分为多个功能模块，降低系统复杂性，提高可维护性。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通过集群部署、负载均衡等技术手段，确保平台的高可用性。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多源数据采集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支持从传感器、设备、系统等多种数据源采集数据。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分布式存储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采用分布式文件系统或数据库，实现海量数据的可靠存储。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对数据进行清洗、转换、压缩等预处理操作，提高数据质量。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数据采集、存储与处理层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支持对实时数据流进行分析处理，满足实时监控和预警需求。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实时数据分析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对历史数据进行深度挖掘，发现数据间的关联和规律。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历史数据挖掘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通过图表、图像等方式将数据直观地展现出来，方便用户理解。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根据用户需求提供个性化的数据服务，如定制报表、数据推送等。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基于数据挖掘结果，为用户提供智能决策支持和建议。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智能决策支持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支持PC、手机、平板等多种终端设备的访问和使用。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多终端适配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应用服务层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数据采集与预处理技术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包括温度、湿度、空气质量等环境参数，以及人流、车流等动态数据。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园区内各类传感器数据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包括生产、销售、库存等各方面的数据。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企业运营数据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包括安防、能源、设施管理等各方面的数据。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园区管理数据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包括天气、交通、政策等外部因素的数据。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外部数据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数据来源及类型识别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数据去重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对于重复的数据，可以采用基于规则或者算法的方法进行去重，确保数据的唯一性。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缺失值处理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对于缺失的数据，可以采用插值、删除或者基于模型的方法进行处理。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异常值处理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通过统计方法或者机器学习算法识别异常值，并进行相应的处理，如删除或者替换。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数据清洗与去重方法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025" r="120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通过特定的算法提取数据的特征，如时域特征、频域特征、统计特征等，以便后续分析和建模。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降维处理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对于高维数据，可以采用主成分分析（PCA）、线性判别分析（LDA）等降维技术进行处理，降低数据的维度和复杂性，提高计算效率和模型性能。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特征提取和降维处理技术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大数据存储与管理技术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https://d.book118.com/407045103102006036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2024-09-11T11:50:39.018</cp:lastPrinted>
  <dcterms:created xsi:type="dcterms:W3CDTF">2024-09-11T03:50:39Z</dcterms:created>
  <dcterms:modified xsi:type="dcterms:W3CDTF">2024-09-11T03:50:40Z</dcterms:modified>
</cp:coreProperties>
</file>