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6F664-A014-43F6-BFD4-5E016C9C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841A4-2E31-4DE7-B250-2879AA80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2ABD0-5E47-4A4F-A327-2964E1E6E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61044-E70B-4F7B-9EC4-18F914B4F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280B0-8A38-4B41-8EFF-98C700392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94ACA-08CD-44CF-982C-19C7C5B2B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7A2AB-BB49-4189-A577-88AD5D35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84BB6-E8A4-4FEC-975A-F160A144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1935A-5EF7-431A-A632-D6A2219B8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A9FCD-1D45-4883-8EB6-96619C61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6A938-3BBC-4431-96BF-3FB6EDF0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1146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含有小括号四则混合运算课件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混合运算的概述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小括号的运算规则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含有小括号的四则混合运算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含有小括号的四则混合运算的注意事项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含有小括号的四则混合运算的实例解析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混合运算的概述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混合运算的定义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混合运算通常用于解决实际问题，如计算总和、平均值、差值等。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混合运算是指在一个数学表达式中，同时包含加、减、乘、除四种基本运算的运算。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混合运算的顺序通常遵循“先乘除后加减”的原则，即先进行乘法和除法运算，再进行加法和减法运算。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如果表达式中包含括号，则括号内的运算应优先进行。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混合运算的顺序是先乘除后加减，括号内的运算优先进行。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混合运算时，应遵循一定的运算顺序，以确保结果的正确性。根据数学规则，乘法和除法运算的优先级高于加法和减法运算，因此应先进行乘法和除法，再进行加法和减法。如果表达式中包含括号，则括号内的运算应优先进行，因为括号具有最高优先级。遵循这些规则可以避免运算顺序错误导致的计算错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40381" r="40381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混合运算的顺序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小括号的运算规则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小括号用于改变四则运算的优先级。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在四则混合运算中，小括号被用来改变常规的运算顺序，将特定的运算或表达式组合在一起，形成一个整体，以实现特定的计算需求。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小括号的定义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小括号的运算顺序是先进行括号内的运算。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在四则混合运算中，小括号的运算顺序是优先于其他运算的。这意味着在有括号的情况下，应先进行括号内的运算，然后再进行其他运算。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小括号的运算顺序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小括号在混合运算中起到组织运算顺序和分组的作用。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括号在混合运算中不仅改变了运算的优先级，还起到了组织运算顺序和分组的作用。通过使用小括号，可以明确地指示出计算的先后顺序，使得计算过程更加清晰和准确。同时，小括号还可以用于将多个运算或表达式组合在一起，形成一个完整的计算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小括号在混合运算中的作用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含有小括号的四则混合运算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先算小括号内的加减法，再算括号外的加减法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注意运算顺序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在含有小括号的加减法运算中，应注意运算的顺序，遵循先括号内后括号外的原则。如果括号内和括号外的运算符号不同，应先计算括号内的运算。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含有小括号的加减法运算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https://d.book118.com/407051146005006030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2024-09-01T10:36:36.639</cp:lastPrinted>
  <dcterms:created xsi:type="dcterms:W3CDTF">2024-09-01T02:36:36Z</dcterms:created>
  <dcterms:modified xsi:type="dcterms:W3CDTF">2024-09-01T02:36:38Z</dcterms:modified>
</cp:coreProperties>
</file>