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05E83-FD21-490B-AE93-9A25C418C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870C6-067D-42FC-B203-A65A5CFC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62551-8763-43D3-8730-3885DB1A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16415-DD69-45B0-B9C1-D5ED189A8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2F8BB-A55D-42EA-987E-C3D59956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F81CE-5462-4210-AAE5-D172A22A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F499F5-1F08-4457-83FD-62A28A4C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EB65B-29E0-4A61-83D6-6332DDCD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DF738-BAD2-48F1-BA32-5E955DEF4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8B015-E466-448D-9F4F-75CB0494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61053-D7BA-4224-9DB8-7AC0E2BF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5202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人机维护与维修：掌握常用工、量具的使用\n## 1.无人机维护与维修概述\n### 1.1无人机的基本结构及主要组成部分\n### 1.2无人机维护与维修的重要性及频率\n### 1.3无人机维护与维修的成本及效益分析\n## 2.常用工、量具介绍及使用方法\n### 2.1基本工具的介绍与使用方法\n### 2.2电子测量仪器的介绍与使用方法\n### 2.3维修设备的介绍与使用方法\n## 3.无人机零部件的检测与更换\n### 3.1无人机电池的检测与更换\n### 3.2无人机螺旋桨的检测与更换\n### 3.3无人机电子设备的检测与更换\n## 4.无人机系统的调试与优化\n### 4.1无人机飞控系统的调试与优化\n### 4.2无人机遥控系统的调试与优化\n### 4.3无人机摄像系统的调试与优化\n## 5.无人机维护与维修案例分析\n### 5.1无人机故障诊断与排除案例分析\n### 5.2无人机零部件更换案例分析\n### 5.3无人机系统调试与优化案例分析\n## 6.无人机维护与维修的未来发展趋势\n### 6.1无人机维护与维修技术的创新与发展\n### 6.2无人机维护与维修市场的现状与未来\n### 6.3无人机维护与维修行业的职业发展与规划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无人机维护与维修：掌握常用工、量具的使用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无人机维护与维修概述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无人机的基本结构包括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螺旋桨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电子设备等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机身：用于承载其他部件，保证无人机的结构稳定性和气动性能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机翼：提供升力，使无人机在空中保持稳定的飞行姿态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螺旋桨：通过旋转产生升力，推动无人机前进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电池：为无人机提供动力，驱动电机和其他电子设备正常工作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电子设备：包括飞控系统、遥控系统、摄像系统等，负责无人机的导航、控制和图像传输等功能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无人机的主要组成部分包括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飞控系统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遥控系统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摄像系统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传感器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飞控系统：负责无人机的导航、姿态控制和自动起飞、降落等功能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遥控系统：用于操控无人机的飞行和摄像，实现人机交互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摄像系统：负责捕捉图像和视频，为无人机提供视觉感知能力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传感器：包括GPS、气压计、陀螺仪等，为无人机提供实时环境信息，辅助飞控系统进行控制</a:t>
            </a:r>
            <a:endParaRPr/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无人机的基本结构及主要组成部分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保障无人机的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：定期检查和维修可以避免因故障导致的无人机失控或坠落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提高无人机的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：及时的维护和维修可以降低故障率，提高任务执行的成功率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延长无人机的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：通过定期的维护保养，可以降低部件磨损，延长无人机的使用寿命</a:t>
                </a:r>
                <a:endParaRPr/>
              </a:p>
            </p:txBody>
          </p:sp>
          <p:sp>
            <p:nvSpPr>
              <p:cNvPr id="23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无人机维护与维修的重要性</a:t>
                </a:r>
                <a:endParaRPr/>
              </a:p>
            </p:txBody>
          </p:sp>
          <p:sp>
            <p:nvSpPr>
              <p:cNvPr id="23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根据无人机的使用环境和频率，制定合理的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对于易损部件，如螺旋桨和电池，应进行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对于电子设备和传感器，应进行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，确保其正常工作</a:t>
                </a:r>
                <a:endParaRPr/>
              </a:p>
            </p:txBody>
          </p:sp>
          <p:sp>
            <p:nvSpPr>
              <p:cNvPr id="23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无人机维护与维修的频率</a:t>
                </a:r>
                <a:endParaRPr/>
              </a:p>
            </p:txBody>
          </p:sp>
          <p:sp>
            <p:nvSpPr>
              <p:cNvPr id="23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无人机维护与维修的重要性及频率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无人机维护与维修的成本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零部件的购买费用：如螺旋桨、电池、电子设备等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工具和设备的购买费用：如维修工具、测量仪器等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维修人员的培训费用：提高维修人员的技能水平，降低维修成本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无人机维护与维修的效益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降低无人机的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：提高任务执行的成功率，减少因故障导致的损失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延长无人机的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：降低更换部件的频率，节省成本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提高无人机的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：降低因故障导致的事故风险，保障人身和财产安全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无人机维护与维修的成本及效益分析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常用工、量具介绍及使用方法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6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6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螺丝刀：用于拧紧或拧松螺丝，分为一字螺丝刀、十字螺丝刀等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使用方法：选择合适的螺丝刀头，对准螺丝刀槽，轻轻拧紧或拧松</a:t>
                </a:r>
                <a:endParaRPr/>
              </a:p>
            </p:txBody>
          </p:sp>
          <p:sp>
            <p:nvSpPr>
              <p:cNvPr id="26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钳子：用于夹持或拆卸部件，如尖嘴钳、扁嘴钳等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使用方法：选择合适的钳口，夹住部件，进行拆卸或安装</a:t>
                </a:r>
                <a:endParaRPr/>
              </a:p>
            </p:txBody>
          </p:sp>
          <p:sp>
            <p:nvSpPr>
              <p:cNvPr id="26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7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电烙铁：用于焊接电子元件，分为烙铁、吸锡器、助焊剂等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使用方法：预热烙铁，蘸取适量助焊剂，焊接元件</a:t>
                </a:r>
                <a:endParaRPr/>
              </a:p>
            </p:txBody>
          </p:sp>
          <p:sp>
            <p:nvSpPr>
              <p:cNvPr id="27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基本工具的介绍与使用方法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万用表：用于测量电压、电流、电阻等电子参数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使用方法：选择合适的测量档位，将表笔连接到测量点，读取测量结果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示波器：用于观察电信号波形，如模拟示波器、数字示波器等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使用方法：选择合适的波形和频率范围，将探头连接到测量点，观察波形</a:t>
                </a:r>
                <a:endParaRPr/>
              </a:p>
            </p:txBody>
          </p:sp>
        </p:grpSp>
        <p:grpSp>
          <p:nvGrpSpPr>
            <p:cNvPr id="28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频谱仪：用于测量信号的频率、幅度等参数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使用方法：选择合适的测量模式，将探头连接到测量点，读取测量结果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电子测量仪器的介绍与使用方法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烤箱：用于烘烤电子元件，如热风烤箱、电热鼓风干燥箱等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使用方法：设定合适的温度和时间，将电子元件放入烤箱，烘烤至干燥</a:t>
                </a:r>
                <a:endParaRPr/>
              </a:p>
            </p:txBody>
          </p:sp>
        </p:grpSp>
        <p:grpSp>
          <p:nvGrpSpPr>
            <p:cNvPr id="29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焊接台：用于焊接电子元件，如可调焊接台、恒温焊接台等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使用方法：调整焊接台温度，将电子元件放置在规定位置，进行焊接</a:t>
                </a:r>
                <a:endParaRPr/>
              </a:p>
            </p:txBody>
          </p:sp>
        </p:grpSp>
        <p:grpSp>
          <p:nvGrpSpPr>
            <p:cNvPr id="29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压力泵：用于给无人机轮胎充气，如电动压力泵、手动压力泵等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使用方法：连接轮胎气门，打开压力泵，给轮胎充气至规定压力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维修设备的介绍与使用方法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无人机零部件的检测与更换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电池的检测方法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外观检查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：检查电池是否有破损、漏液等现象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电压测量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：使用万用表测量电池的输出电压，判断电池的电量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内阻测量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：使用电池内阻测试仪测量电池的内阻，判断电池的健康状况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电池的更换方法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关闭无人机电源，取下旧电池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清洁电池安装位置，安装新电池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开启无人机电源，检查新电池的电量和工作状态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无人机电池的检测与更换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无人机螺旋桨的检测与更换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螺旋桨的检测方法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：检查螺旋桨是否有破损、变形等现象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：使用螺旋桨平衡仪检查螺旋桨的平衡度，判断螺旋桨的性能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螺旋桨的更换方法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取下旧螺旋桨，安装新螺旋桨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检查螺旋桨安装是否牢固，旋转是否顺畅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重新安装螺旋桨保护罩，开启无人机电源，检查螺旋桨的工作状态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无人机电子设备的检测与更换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电子设备的检测方法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：使用遥控器操作无人机，检查电子设备的功能是否正常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参数测量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：使用万用表、示波器等测量电子设备的关键参数，判断设备的工作状态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电子设备的更换方法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关闭无人机电源，取下旧电子设备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安装新电子设备，检查设备连接是否正确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开启无人机电源，检查新电子设备的功能和工作状态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https://d.book118.com/407052022004006046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无人机维护与维修：掌握常用工、量具的使用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2024-09-20T23:23:26.061</cp:lastPrinted>
  <dcterms:created xsi:type="dcterms:W3CDTF">2024-09-20T15:23:26Z</dcterms:created>
  <dcterms:modified xsi:type="dcterms:W3CDTF">2024-09-20T15:23:28Z</dcterms:modified>
</cp:coreProperties>
</file>