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9DC07-9EFD-4CDB-9845-6B1E660DA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2EF28-D4B7-4064-B884-F131DC2EF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EBE3B-5ACE-4392-B11A-BFD745E96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2551A-F5BC-41E4-B6E3-91727C1CB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3A0088-D42B-492C-95CF-3BDED462C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5C7DF4-3F5C-4A55-9679-BB394CB36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2E6907-062D-4704-AFA0-A6C0C2865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F724E-A88C-482F-80E4-123879663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D7E2C-0220-4C51-83C3-7EA88FFC7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83F24-CEE5-4A2E-B7BC-7BA77876A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AE030-8112-472D-BC26-21ADC4C9C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5210313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中国在线视频行业竞争态势与消费者观看习惯调研分析报告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中国在线视频行业概述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消费者观看习惯调研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行业趋势预测与建议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随着互联网技术的不断进步，网络视频行业得以迅速发展，用户规模不断扩大，市场竞争日益激烈。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消费者观看习惯的变化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随着智能设备的普及和网络环境的改善，消费者的观看习惯也在发生变化，对视频内容的需求呈现出多样化和个性化的特点。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本报告旨在深入分析中国在线视频行业的竞争态势，了解消费者的观看习惯和需求特点，为行业参与者提供决策参考。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重点分析中国在线视频行业的竞争格局，包括主要参与者、市场份额、竞争策略等。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结合行业现状和消费者需求，预测中国在线视频行业的未来发展趋势，为行业参与者提供前瞻性建议。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消费者观看习惯调研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通过问卷调查、深度访谈等方式，收集并分析消费者在观看在线视频时的习惯、偏好和需求。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对中国在线视频行业的发展历程、市场规模、产业链结构等进行简要介绍。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中国在线视频行业概述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2010年代，随着宽带网络的普及和移动互联网的快速发展，在线视频行业进入高速发展期，各大平台纷纷涌现。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近年来，行业逐渐进入成熟期，市场格局趋于稳定，头部平台优势明显，同时行业监管政策也逐步完善。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2000年代初期，以优酷、土豆等为代表的视频分享网站兴起，标志着中国在线视频行业的起步。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中国在线视频用户规模庞大，且保持持续增长态势，用户粘性不断增强。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市场收入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随着付费会员、广告等多元化盈利模式的推广，中国在线视频市场收入规模不断扩大。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目前，中国在线视频行业呈现“一超多强”的竞争格局，头部平台市场份额占比较大。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内容生产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包括自制内容、采购版权内容等，是吸引用户的核心竞争力。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包括CDN加速、视频编解码、大数据分析等，是保障在线视频服务质量和运营效率的基础。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平台运营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包括内容推荐、用户体验优化、品牌建设等，是提升用户粘性的关键。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包括广告投放、会员推广、社交媒体营销等，是扩大品牌知名度和市场份额的重要手段。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竞争层次划分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市场竞争可分为综合视频平台、专业视频平台和细分领域视频平台三个层次，各层次之间存在一定交叉和竞争。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随着市场发展和技术进步，竞争格局将不断变化，新的竞争者和创新模式可能涌现。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目前，中国在线视频市场中，腾讯视频、爱奇艺、优酷等主流平台占据较大市场份额，形成寡头竞争格局。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优酷作为中国最早的在线视频平台之一，拥有庞大的用户群体和品牌影响力，近年来也在不断加强内容和技术创新。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优酷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凭借丰富的内容资源、强大的技术实力和广泛的用户基础，腾讯视频在在线视频市场中占据领先地位。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腾讯视频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爱奇艺注重内容创新和用户体验，通过自制剧、独播剧等优质内容吸引用户，同时在技术和营销方面也有较大投入。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爱奇艺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https://d.book118.com/407052103132006046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2024-09-21T22:00:34.246</cp:lastPrinted>
  <dcterms:created xsi:type="dcterms:W3CDTF">2024-09-21T14:00:34Z</dcterms:created>
  <dcterms:modified xsi:type="dcterms:W3CDTF">2024-09-21T14:00:36Z</dcterms:modified>
</cp:coreProperties>
</file>