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12D4-D75B-4A27-9AF1-4F65B5F3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511D-37BD-4D39-89EF-DB7973166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890C5-96DA-4EB6-AF5C-95C9CA18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EEEE1-5F90-4346-AD2D-94D24CD7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AB4AC-2F57-4E58-91A6-0C2D58BD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C6E5D-6038-4B70-8ABF-4411435C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1E3FF-9B35-44C8-919A-2BD0CE2E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7ACB0-50D3-4AAD-BE78-29ED0572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39428-07D5-4E43-AF06-CE011E09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D843D-5E1F-4259-A3D6-F97AD049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02B5D-F8F7-497A-ABAD-EEA1712B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2104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55329" y="2806454"/>
            <a:ext cx="7082543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新生儿护理与保健</a:t>
            </a:r>
            <a:r>
              <a:rPr lang="en-US" altLang="zh-CN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新生儿保健要点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呼吸和循环系统发育不全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消化系统发育不全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免疫系统发育不全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新生儿的体温调节中枢尚未发育完全，需要注意保暖，避免体温过高或过低。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新生儿呼吸和循环系统的发育尚未成熟，需要注意观察呼吸频率、心率等指标，确保宝宝正常呼吸和血液循环。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新生儿的消化系统也比较脆弱，需要注意喂养的量和方式，避免过度喂养和不当喂养。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新生儿免疫系统尚未完全发育，容易感染病菌和病毒，需要加强护理和防护。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新生儿喂养指导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随着宝宝的成长，需要在适当的时间添加适量的辅食，以满足宝宝不断增长的营养需求。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无法母乳喂养时，可以选择适合新生儿的配方奶进行人工喂养，注意奶量和喂养时间的控制。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新生儿应该得到母乳喂养，母乳中含有丰富的营养和免疫物质，有助于宝宝的健康成长。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无论是母乳喂养还是人工喂养，都要注意饮食卫生，避免食品污染和交叉感染。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57" r="167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323" r="932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新生儿皮肤娇嫩，需要注意清洁和保湿，预防皮肤感染和湿疹等问题。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新生儿脐带需要保持清洁干燥，定期消毒，避免感染和出血。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新生儿需要充足的睡眠，注意睡眠环境的安静、舒适和安全。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新生儿的生活环境需要保持清洁卫生，定期消毒和通风，预防感染和疾病。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新生儿黄疸是由于胆红素代谢异常引起的皮肤、巩膜和黏膜黄染，分为生理性和病理性两类。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生理性黄疸通常在出生后2-3天出现，7-10天消退，宝宝食欲和精神状态良好。病理性黄疸出现较早，持续时间较长，可能伴随其他症状，需及时就医。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新生儿脐带护理是预防脐带感染、出血和脱落的重要措施，需保持脐带干燥、清洁。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在脐带未脱落前，家长需每天用医用酒精或碘伏消毒脐带及其周围皮肤，避免摩擦和触碰。如发现异常出血、红肿或异味，应及时就医。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新生儿脐带护理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新生儿红疹与湿疹是常见的皮肤问题，可能与过敏、感染、环境等因素有关。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红疹通常表现为红色斑丘疹或疱疹，分布在面部、四肢等部位。湿疹则表现为红色丘疹、鳞屑和瘙痒，多见于头部、颈部和四肢伸侧。轻度症状可自行消退，严重时应咨询医生并使用合适的治疗方法。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新生儿红疹与湿疹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新生儿保健要点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https://d.book118.com/407052104161006043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2024-09-17T23:35:01.000</cp:lastPrinted>
  <dcterms:created xsi:type="dcterms:W3CDTF">2024-09-17T15:35:01Z</dcterms:created>
  <dcterms:modified xsi:type="dcterms:W3CDTF">2024-09-17T15:35:02Z</dcterms:modified>
</cp:coreProperties>
</file>