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2586B-405D-4EC9-B2C4-81E7190DD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02CE9-FDCF-40AA-AEAA-E1260611B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21380-F410-457C-BBAE-2F410D15B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396DE2-9120-4058-BBE2-758B091B8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148790-EADD-4DD8-9253-B83B63C5C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4BE996-19B5-4B32-9EC9-526F6E87F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9826A3-514A-4B63-AD1D-7E2778071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243AA8-1A67-431E-A0EC-CA827DDE7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90323-E3B7-448E-BBF2-0C0D4D3AE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03B08-70DE-4064-A2F4-EE0798DC8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051DF-59EF-4A85-855F-D48536CCA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5212605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科抽搐患儿的护理\n## 1.抽搐患儿的病因及临床表现\n### 1.1抽搐患儿的病因分析\n### 1.2抽搐患儿的临床表现\n### 1.3抽搐患儿的诊断与鉴别诊断\n## 2.抽搐患儿的急救措施\n### 2.1抽搐发作时的急救处理\n### 2.2抽搐患儿的呼吸道管理\n### 2.3抽搐患儿的用药护理\n## 3.抽搐患儿的护理干预\n### 3.1抽搐患儿的心理护理\n### 3.2抽搐患儿的饮食护理\n### 3.3抽搐患儿的作息护理\n## 4.抽搐患儿的健康教育\n### 4.1抽搐患儿家属的心理疏导\n### 4.2抽搐患儿的预防措施\n### 4.3抽搐患儿的康复训练\n## 5.抽搐患儿的护理效果评价\n### 5.1抽搐患儿护理后的病情观察\n### 5.2抽搐患儿护理后的生活质量评估\n### 5.3抽搐患儿护理后的健康教育效果评价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儿科抽搐患儿的护理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抽搐患儿的病因及临床表现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抽搐患儿的病因分析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6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神经系统疾病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癫痫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：最常见的抽搐原因，大脑神经元异常放电导致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：病毒、细菌等感染引起脑组织炎症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脑肿瘤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：压迫周围脑组织，影响正常功能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内分泌系统疾病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甲状腺功能亢进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：甲状腺激素分泌过多，导致神经系统兴奋性增高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低血糖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：血糖水平低于正常，影响神经系统功能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代谢性疾病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尿素循环障碍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：导致体内氨代谢异常，影响神经系统功能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遗传代谢病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：如苯丙酮尿症，影响神经系统发育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85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86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87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意识障碍</a:t>
                </a:r>
                <a:endParaRPr/>
              </a:p>
            </p:txBody>
          </p:sp>
          <p:sp>
            <p:nvSpPr>
              <p:cNvPr id="18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昏迷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：意识完全丧失，对外界刺激无反应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嗜睡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：睡眠时间延长，不易唤醒</a:t>
                </a:r>
                <a:endParaRPr/>
              </a:p>
            </p:txBody>
          </p:sp>
        </p:grpSp>
        <p:grpSp>
          <p:nvGrpSpPr>
            <p:cNvPr id="190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91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肌肉抽搐</a:t>
                </a:r>
                <a:endParaRPr/>
              </a:p>
            </p:txBody>
          </p:sp>
          <p:sp>
            <p:nvSpPr>
              <p:cNvPr id="19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四肢抽搐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：四肢肌肉不自主收缩，呈僵硬状态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面部抽搐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：面部肌肉不自主收缩，影响容貌</a:t>
                </a:r>
                <a:endParaRPr/>
              </a:p>
            </p:txBody>
          </p:sp>
        </p:grpSp>
        <p:grpSp>
          <p:nvGrpSpPr>
            <p:cNvPr id="194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95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神经系统症状</a:t>
                </a:r>
                <a:endParaRPr/>
              </a:p>
            </p:txBody>
          </p:sp>
          <p:sp>
            <p:nvSpPr>
              <p:cNvPr id="19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头痛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：颅内压力增高引起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恶心、呕吐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：颅内压力增高或神经系统异常引起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视力障碍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：颅内压力增高或视神经受损引起</a:t>
                </a:r>
                <a:endParaRPr/>
              </a:p>
            </p:txBody>
          </p:sp>
        </p:grpSp>
      </p:grpSp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诊断依据</a:t>
                </a:r>
                <a:endParaRPr/>
              </a:p>
            </p:txBody>
          </p:sp>
          <p:sp>
            <p:nvSpPr>
              <p:cNvPr id="2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病史：家族史、出生史、生长发育史等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临床表现：抽搐发作、意识障碍、神经系统症状等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实验室检查：脑电图、血生化、影像学检查等</a:t>
                </a:r>
                <a:endParaRPr/>
              </a:p>
            </p:txBody>
          </p:sp>
          <p:sp>
            <p:nvSpPr>
              <p:cNvPr id="20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鉴别诊断</a:t>
                </a:r>
                <a:endParaRPr/>
              </a:p>
            </p:txBody>
          </p:sp>
          <p:sp>
            <p:nvSpPr>
              <p:cNvPr id="21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癔症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：心理因素引起的抽搐发作，无器质性病变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：如夜惊、梦游，与抽搐发作相似，但无意识障碍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其他神经系统疾病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：如脑出血、脑梗死，有神经系统症状，但无抽搐发作</a:t>
                </a:r>
                <a:endParaRPr/>
              </a:p>
            </p:txBody>
          </p:sp>
          <p:sp>
            <p:nvSpPr>
              <p:cNvPr id="21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抽搐患儿的诊断与鉴别诊断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抽搐患儿的急救措施</a:t>
            </a:r>
            <a:endParaRPr/>
          </a:p>
        </p:txBody>
      </p:sp>
      <p:sp>
        <p:nvSpPr>
          <p:cNvPr id="2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保持呼吸道通畅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侧卧位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：避免唾液、呕吐物误吸，减轻窒息风险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松开衣领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：保持呼吸通畅</a:t>
                </a:r>
                <a:endParaRPr/>
              </a:p>
            </p:txBody>
          </p:sp>
          <p:sp>
            <p:nvSpPr>
              <p:cNvPr id="22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防止意外伤害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软垫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：防止抽搐发作时摔伤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口腔塞物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：防止舌咬伤</a:t>
                </a:r>
                <a:endParaRPr/>
              </a:p>
            </p:txBody>
          </p:sp>
          <p:sp>
            <p:nvSpPr>
              <p:cNvPr id="23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密切观察病情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抽搐持续时间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：判断抽搐严重程度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呼吸、心跳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：监测生命体征</a:t>
                </a:r>
                <a:endParaRPr/>
              </a:p>
            </p:txBody>
          </p:sp>
          <p:sp>
            <p:nvSpPr>
              <p:cNvPr id="23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抽搐发作时的急救处理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抽搐患儿的呼吸道管理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保持呼吸道通畅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：提高血氧浓度，减轻缺氧症状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清除口腔分泌物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：防止误吸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防止感染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口腔护理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：保持口腔清洁，减少感染机会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肺部物理治疗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：如拍背、吸痰，促进痰液排出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5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5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5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止惊药物</a:t>
                </a:r>
                <a:endParaRPr/>
              </a:p>
            </p:txBody>
          </p:sp>
          <p:sp>
            <p:nvSpPr>
              <p:cNvPr id="25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地西泮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：快速止惊，静脉注射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苯巴比妥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：长效止惊，口服或静脉注射</a:t>
                </a:r>
                <a:endParaRPr/>
              </a:p>
            </p:txBody>
          </p:sp>
        </p:grpSp>
        <p:grpSp>
          <p:nvGrpSpPr>
            <p:cNvPr id="25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5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激素类药物</a:t>
                </a:r>
                <a:endParaRPr/>
              </a:p>
            </p:txBody>
          </p:sp>
          <p:sp>
            <p:nvSpPr>
              <p:cNvPr id="25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氢化可的松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：抗炎、抗过敏，静脉注射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地塞米松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：抗炎、抗过敏，静脉注射</a:t>
                </a:r>
                <a:endParaRPr/>
              </a:p>
            </p:txBody>
          </p:sp>
        </p:grpSp>
        <p:grpSp>
          <p:nvGrpSpPr>
            <p:cNvPr id="25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5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神经营养药物</a:t>
                </a:r>
                <a:endParaRPr/>
              </a:p>
            </p:txBody>
          </p:sp>
          <p:sp>
            <p:nvSpPr>
              <p:cNvPr id="26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神经节苷脂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：促进神经修复，静脉注射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维生素B族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：改善神经系统功能，口服</a:t>
                </a:r>
                <a:endParaRPr/>
              </a:p>
            </p:txBody>
          </p: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抽搐患儿的用药护理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抽搐患儿的护理干预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建立信任关系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关心、关爱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：让患儿感受到温暖，减轻恐惧心理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耐心沟通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：了解患儿需求，解答疑虑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家长心理疏导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：减轻家长焦虑，树立信心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患儿心理干预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：如游戏、绘画，缓解紧张情绪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抽搐患儿的心理护理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https://d.book118.com/407052126050006043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儿科抽搐患儿的护理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2024-09-17T01:42:24.122</cp:lastPrinted>
  <dcterms:created xsi:type="dcterms:W3CDTF">2024-09-16T17:42:24Z</dcterms:created>
  <dcterms:modified xsi:type="dcterms:W3CDTF">2024-09-16T17:42:26Z</dcterms:modified>
</cp:coreProperties>
</file>