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565B54-FBCD-423E-B5D7-0C83DE311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B45988-D8A5-432A-9F4B-5BEE4B0B4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C9C58C-478D-4F57-934E-13E021B1B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55FB0E-198B-4EB0-8C86-854A995B9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C5195F-8DED-41F4-A486-2589D137A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F8ACCC-4D73-4F2F-BD43-1BEE3CBD2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2FB44B-B15D-42FC-8828-5A2E20F15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4421AB-1F9C-47B2-BBC6-3FDC3F030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8688FB-7A9F-4228-BF82-CD0FA6A23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EE58FB-2C42-4577-B3CB-A3E2561F6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531AD7-3278-41E4-A140-8D6EAA430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05303501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0816399" y="654939"/>
            <a:ext cx="535877" cy="145161"/>
            <a:chOff x="10816399" y="654939"/>
            <a:chExt cx="535877" cy="145161"/>
          </a:xfrm>
        </p:grpSpPr>
        <p:sp>
          <p:nvSpPr>
            <p:cNvPr id="3" name="AutoShape 3"/>
            <p:cNvSpPr/>
            <p:nvPr/>
          </p:nvSpPr>
          <p:spPr>
            <a:xfrm>
              <a:off x="10816399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11028426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11207115" y="654939"/>
              <a:ext cx="145161" cy="145161"/>
            </a:xfrm>
            <a:prstGeom prst="ellipse">
              <a:avLst/>
            </a:prstGeom>
            <a:solidFill>
              <a:schemeClr val="lt1">
                <a:alpha val="4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TextBox 6"/>
          <p:cNvSpPr txBox="1"/>
          <p:nvPr/>
        </p:nvSpPr>
        <p:spPr>
          <a:xfrm>
            <a:off x="5001820" y="4668779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85953" y="5186675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XX-02-03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870591" y="1606865"/>
            <a:ext cx="8489914" cy="22203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智能制造MG智享工厂项目市场研究报告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产品与技术方案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产能规划与布局策略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市场营销策略与实施计划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投资回报与风险评估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0816399" y="654939"/>
            <a:ext cx="535877" cy="145161"/>
            <a:chOff x="10816399" y="654939"/>
            <a:chExt cx="535877" cy="145161"/>
          </a:xfrm>
        </p:grpSpPr>
        <p:sp>
          <p:nvSpPr>
            <p:cNvPr id="3" name="AutoShape 3"/>
            <p:cNvSpPr/>
            <p:nvPr/>
          </p:nvSpPr>
          <p:spPr>
            <a:xfrm>
              <a:off x="10816399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11028426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11207115" y="654939"/>
              <a:ext cx="145161" cy="145161"/>
            </a:xfrm>
            <a:prstGeom prst="ellipse">
              <a:avLst/>
            </a:prstGeom>
            <a:solidFill>
              <a:schemeClr val="lt1">
                <a:alpha val="4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TextBox 6"/>
          <p:cNvSpPr txBox="1"/>
          <p:nvPr/>
        </p:nvSpPr>
        <p:spPr>
          <a:xfrm>
            <a:off x="1867037" y="1055664"/>
            <a:ext cx="9115425" cy="300037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1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969467" y="3476591"/>
            <a:ext cx="8460177" cy="2669937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智能制造行业现状及发展趋势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智能制造行业快速发展，成为全球制造业的重要趋势。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新技术、新设备不断涌现，推动智能制造行业持续创新。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个性化、定制化需求增加，对智能制造提出更高要求。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环保、节能成为智能制造发展的重要方向。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MG智享工厂项目简介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MG智享工厂是一种基于工业互联网平台的智能制造项目。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通过引进先进设备和技术，实现生产自动化、信息化和智能化。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旨在提高生产效率、降低能耗、提升产品质量和客户满意度。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可广泛应用于汽车、机械、电子等多个领域。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  <a:ln w="25400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  <a:ln w="25400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  <a:ln w="25400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  <a:ln w="25400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154710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研究MG智享工厂项目的市场需求和竞争态势，制定针对性的市场策略。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799789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探索智能制造技术在工业生产中的应用前景，推动制造业转型升级。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02747" y="1746786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分析智能制造行业市场现状和发展趋势，为MG智享工厂项目提供决策依据。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15038" y="1615818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评估MG智享工厂项目的投资价值和风险，为企业投资决策提供参考。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0816399" y="654939"/>
            <a:ext cx="535877" cy="145161"/>
            <a:chOff x="10816399" y="654939"/>
            <a:chExt cx="535877" cy="145161"/>
          </a:xfrm>
        </p:grpSpPr>
        <p:sp>
          <p:nvSpPr>
            <p:cNvPr id="3" name="AutoShape 3"/>
            <p:cNvSpPr/>
            <p:nvPr/>
          </p:nvSpPr>
          <p:spPr>
            <a:xfrm>
              <a:off x="10816399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11028426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11207115" y="654939"/>
              <a:ext cx="145161" cy="145161"/>
            </a:xfrm>
            <a:prstGeom prst="ellipse">
              <a:avLst/>
            </a:prstGeom>
            <a:solidFill>
              <a:schemeClr val="lt1">
                <a:alpha val="4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TextBox 6"/>
          <p:cNvSpPr txBox="1"/>
          <p:nvPr/>
        </p:nvSpPr>
        <p:spPr>
          <a:xfrm>
            <a:off x="1867037" y="1055664"/>
            <a:ext cx="9115425" cy="300037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1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969467" y="3476591"/>
            <a:ext cx="8460177" cy="2669937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尤其是寻求智能化转型、提升生产效率和质量的企业。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制造业企业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产业园区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政府部门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需要整体规划和智能化升级的产业园区。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推动智能制造发展，提升区域产业竞争力的政府部门。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840" b="48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消费者需求特点及趋势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个性化定制需求增加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消费者对于产品的个性化定制需求日益明显，要求制造业具备更高的柔性和响应速度。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品质要求提升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随着消费升级，消费者对于产品品质的要求也在不断提高，智能制造有助于提升产品品质。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智能化、自动化生产需求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为降低人工成本、提高生产效率，制造业企业对于智能化、自动化生产的需求日益迫切。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具备较强技术实力和品牌影响力的国际智能制造企业，如西门子、库卡等。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5417" b="15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国际竞争对手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国内领先的智能制造企业，如华为、海尔等，它们在智能制造领域也拥有一定的市场份额和技术实力。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国内竞争对手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917" r="16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随着技术创新和产业升级，一些新兴企业也在智能制造领域崭露头角，如一些专注于工业互联网、人工智能等新兴技术的企业。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新兴竞争对手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0816399" y="654939"/>
            <a:ext cx="535877" cy="145161"/>
            <a:chOff x="10816399" y="654939"/>
            <a:chExt cx="535877" cy="145161"/>
          </a:xfrm>
        </p:grpSpPr>
        <p:sp>
          <p:nvSpPr>
            <p:cNvPr id="3" name="AutoShape 3"/>
            <p:cNvSpPr/>
            <p:nvPr/>
          </p:nvSpPr>
          <p:spPr>
            <a:xfrm>
              <a:off x="10816399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11028426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11207115" y="654939"/>
              <a:ext cx="145161" cy="145161"/>
            </a:xfrm>
            <a:prstGeom prst="ellipse">
              <a:avLst/>
            </a:prstGeom>
            <a:solidFill>
              <a:schemeClr val="lt1">
                <a:alpha val="4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TextBox 6"/>
          <p:cNvSpPr txBox="1"/>
          <p:nvPr/>
        </p:nvSpPr>
        <p:spPr>
          <a:xfrm>
            <a:off x="1867037" y="1055664"/>
            <a:ext cx="9115425" cy="300037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1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969467" y="3476591"/>
            <a:ext cx="8460177" cy="2669937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产品与技术方案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79" r="13379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实现高效、精准的生产流程，大幅提升产能和效率。优势包括高度集成化、智能化水平高、生产灵活性强。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自动化生产线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采用先进的物联网技术和大数据分析，实现仓库的智能化管理。优势包括提高仓储空间利用率、降低库存成本、提升物流效率。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智能仓储系统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提供全面的工业软件解决方案和云服务平台，助力企业数字化转型。优势包括功能丰富、易用性强、高度可定制。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工业软件及平台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主要产品介绍及优势分析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技术方案选择与实现路径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技术方案选择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基于工业互联网平台，采用云计算、大数据、人工智能等先进技术，构建智能化制造体系。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实现路径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通过技术引进、消化吸收和再创新，逐步实现自主可控的技术体系。同时，加强与高校、科研院所的合作，推动产学研用深度融合。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研发投入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创新团队建设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创新成果产出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创新环境营造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创新能力评估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持续加大研发投入，确保技术创新能力的持续提升。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积极推动创新成果的转化和应用，不断提升产品的竞争力和市场占有率。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打造一支高素质、专业化的创新团队，为项目提供有力的人才保障。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营造良好的创新环境，鼓励员工积极参与创新活动，激发企业的创新活力。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0816399" y="654939"/>
            <a:ext cx="535877" cy="145161"/>
            <a:chOff x="10816399" y="654939"/>
            <a:chExt cx="535877" cy="145161"/>
          </a:xfrm>
        </p:grpSpPr>
        <p:sp>
          <p:nvSpPr>
            <p:cNvPr id="3" name="AutoShape 3"/>
            <p:cNvSpPr/>
            <p:nvPr/>
          </p:nvSpPr>
          <p:spPr>
            <a:xfrm>
              <a:off x="10816399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11028426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11207115" y="654939"/>
              <a:ext cx="145161" cy="145161"/>
            </a:xfrm>
            <a:prstGeom prst="ellipse">
              <a:avLst/>
            </a:prstGeom>
            <a:solidFill>
              <a:schemeClr val="lt1">
                <a:alpha val="4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TextBox 6"/>
          <p:cNvSpPr txBox="1"/>
          <p:nvPr/>
        </p:nvSpPr>
        <p:spPr>
          <a:xfrm>
            <a:off x="1867037" y="1055664"/>
            <a:ext cx="9115425" cy="300037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1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969467" y="3476591"/>
            <a:ext cx="8460177" cy="2669937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产能规划与布局策略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https://d.book118.com/407053035012006051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2024-09-23T21:09:10.346</cp:lastPrinted>
  <dcterms:created xsi:type="dcterms:W3CDTF">2024-09-23T13:09:10Z</dcterms:created>
  <dcterms:modified xsi:type="dcterms:W3CDTF">2024-09-23T13:09:12Z</dcterms:modified>
</cp:coreProperties>
</file>