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F4828-30E5-424C-880C-E0CB0968B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6766F-44BD-49CD-99C7-88F2DAFA4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A6C60-28C2-4F89-A744-DB9664E8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5B416-8D98-4E8F-A634-1C33B7E1D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5DCC2-EACE-4CC7-9A11-61A594B3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FEB685-2FF5-4568-8549-CBB099D65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798D43-38D2-4964-81F7-1E1641E0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30A9B-3080-4C33-B3FD-197E3907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A4A45-BBBE-4A09-AD97-CBF45856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8E042-0091-40ED-A651-1F9682F7A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6AF14-338A-46AE-AA12-A2EC3205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5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54012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上海嘉富诚投资基金商业计划书及筹备工作计划课件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上海嘉富诚投资基金概述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商业模式和运营计划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财务预测和投资回报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营销和推广策略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筹备工作计划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商业计划书是一份详细阐述企业发展规划和策略的文档，其目的是向投资人、合作伙伴和潜在客户展示企业的价值和潜力。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商业计划书的重要性在于它为企业提供了明确的发展目标和计划，有助于企业进行自我评估和决策，同时也有助于吸引投资人和合作伙伴，促进企业快速发展。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包括企业名称、成立时间、注册资本、经营范围等基本信息。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对行业趋势、目标市场、竞争对手等进行深入分析。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产品或服务介绍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详细描述产品或服务的优势、特点、市场前景等。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制定有效的市场推广和销售策略，提高品牌知名度和市场份额。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组织结构和管理团队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介绍企业组织结构、管理团队和核心成员的背景和能力。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提供未来几年的财务预测，包括收入、利润、现金流等关键指标。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在撰写商业计划书时，应突出企业的亮点和优势，强调其独特性和创新性。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突出亮点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使用数据和图表支持观点和预测，提高说服力。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商业计划书应简洁明了，避免过多的废话和无关信息，让读者能够快速了解企业的核心内容。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在撰写商业计划书时，应实事求是地评估企业自身和市场环境，避免过于乐观或过于悲观的预测。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商业计划书的撰写要点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上海嘉富诚投资基金概述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上海嘉富诚投资基金成立于XXXX年，是一家专注于投资和管理的专业机构。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创始人拥有丰富的投资和管理经验，曾在多家知名投资机构担任高管。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经过多年的发展，上海嘉富诚投资基金已经形成了完整的投资和管理体系，取得了良好的业绩和口碑。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上海嘉富诚投资基金的背景和历史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涵盖股权投资、债权融资、并购重组等多个领域，为投资者和企业提供全方位的服务。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以客户为中心，以市场为导向，以诚信和专业为基础，致力于实现客户和公司的共同发展。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经营理念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上海嘉富诚投资基金的业务范围和经营理念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拥有专业的投资和管理团队，丰富的投资和管理经验，以及广泛的市场和人脉资源。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注重风险控制和收益平衡，善于发掘和把握市场机会，为投资者和企业创造价值。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上海嘉富诚投资基金的优势和特点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分析当前金融行业的整体发展趋势，包括政策环境、市场规模、增长速度等。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行业痛点与机遇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行业竞争对手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探讨金融行业面临的主要问题和发展瓶颈，以及可能带来的机遇和挑战。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研究行业内主要的竞争对手，分析其竞争优势和劣势。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明确基金的目标客户群体，如高净值个人、机构投资者等。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根据行业发展趋势和目标客户群体，预测基金未来的市场规模和增长潜力。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制定针对目标市场的营销策略和推广方案，以吸引潜在客户。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深入研究竞争对手的业务模式、产品特点、市场份额等，以便找出自身的竞争优势和不足之处。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根据竞争对手的分析结果，制定相应的竞争策略，如产品创新、价格策略、渠道拓展等。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评估潜在的竞争风险，如政策风险、市场风险等，并制定相应的应对措施。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商业模式和运营计划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制定收益分配政策，明确收益分配方式、比例和时间，以确保投资者利益最大化。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确定基金的投资策略，包括投资领域、投资阶段、投资方式等，以满足不同投资者的需求。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构建基金的组织架构，包括基金管理人、投资决策委员会、风控部门等，以确保基金的规范运作。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明确投资决策流程，包括项目筛选、尽职调查、投资决策等环节，以提高投资效率。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制定投后管理计划，包括定期跟踪、风险控制、增值服务等内容，以保障投资者权益。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制定基金的战略规划，包括市场定位、竞争策略、合作伙伴等，以提升基金的市场竞争力。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运营计划和战略规划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https://d.book118.com/407054012121006033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2024-09-07T03:21:40.079</cp:lastPrinted>
  <dcterms:created xsi:type="dcterms:W3CDTF">2024-09-06T19:21:40Z</dcterms:created>
  <dcterms:modified xsi:type="dcterms:W3CDTF">2024-09-06T19:21:42Z</dcterms:modified>
</cp:coreProperties>
</file>