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B4EDB-20E3-41F3-9DE3-2E033CE1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753AE-BFAC-45E0-B704-C3459929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44586-F5B5-4BA9-A4A5-3E7605B3C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26E78-2E1D-4EEA-BD4A-86010AB78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61F45-2A71-4CBA-A832-C312B2A90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FD27B-59F9-4A53-AE0F-F5E5439C7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40CE7-7DAD-4E8C-A128-02AA8E41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D2A92-8602-4132-8E7B-579F2CDB5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52C33-66D6-4B92-A514-C22AAF53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1F26B-D15F-4381-8CAE-E2E4E5C9A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ED387-6861-4115-AE0E-42E82970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63044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家居家纺行业复工报告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家居家纺行业受疫情影响情况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家居家纺行业复工情况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家居家纺行业市场变化情况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家居家纺行业面临的挑战和机遇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家居家纺行业未来发展趋势预测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新冠疫情对家居家纺行业造成了严重冲击，企业需要积极应对挑战，恢复生产经营。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通过复工报告，展示家居家纺行业的复苏情况和发展趋势，为行业内外人士提供参考。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促进行业复苏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复工报告是企业向外界展示自身实力和发展潜力的重要途径，有助于吸引投资和客户，推动企业发展。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家居家纺行业概述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简要介绍家居家纺行业的定义、分类、市场规模等基本情况。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疫情对家居家纺行业的影响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分析新冠疫情对家居家纺行业的冲击和影响，包括生产、销售、供应链等方面。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行业复工情况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详细描述家居家纺行业的复工情况，包括企业复工率、员工返岗率、产能恢复情况等。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复工面临的挑战和机遇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探讨家居家纺行业在复工过程中面临的挑战和机遇，如原材料供应、市场需求变化等。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行业发展趋势和前景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分析家居家纺行业的发展趋势和前景，包括技术创新、品牌建设、市场拓展等方面。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家居家纺行业受疫情影响情况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全球疫情蔓延导致原材料供应不足，供应链出现中断。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由于人们出行受限和线下门店关闭，家居家纺产品的需求大幅下降。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生产受阻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工厂停工、工人返乡，导致家居家纺产品的生产受到严重影响。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线下门店经营困难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疫情期间，线下门店客流量锐减，销售额大幅下降。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消费者转向线上购物，家居家纺行业的线上销售额有所增长。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疫情加速了家居家纺行业的整合，一些品牌通过并购、合作等方式扩大市场份额。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行业经营情况分析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56" b="7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7" b="14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供应链和物流受阻情况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原材料供应不足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全球疫情导致原材料生产和运输受阻，家居家纺行业面临原材料短缺问题。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物流成本上升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疫情期间，国际物流运力紧张，运费大幅上涨，增加了企业的物流成本。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交货周期延长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供应链中断和物流受阻导致交货周期延长，影响了企业的生产和销售计划。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家居家纺行业复工情况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大部分家居家纺企业在2月中旬开始陆续复工，其中规模以上企业复工时间较早。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截至3月底，家居家纺行业复工率已达到90%以上，其中规模以上企业复工率接近100%。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" r="13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根据行业协会统计，截至目前，已有超过95%的家居家纺企业实现复工。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随着员工陆续返岗和供应链逐步恢复，家居家纺行业产能已恢复至正常水平的85%以上。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复工企业数量和产能恢复情况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产能恢复情况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员工返岗情况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大部分家居家纺企业员工已返岗，返岗率超过90%。对于因疫情原因未能及时返岗的员工，企业采取了远程办公、灵活安排工作时间等措施。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用工情况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家纺行业在疫情期间出现了一定的用工缺口，但随着疫情得到控制和招聘工作的推进，用工问题已逐步得到缓解。目前，行业内用工基本稳定，部分企业还通过提高薪资待遇、改善工作环境等措施吸引更多人才加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员工返岗和用工情况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https://d.book118.com/407063044130006042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2024-09-16T02:29:25.338</cp:lastPrinted>
  <dcterms:created xsi:type="dcterms:W3CDTF">2024-09-15T18:29:25Z</dcterms:created>
  <dcterms:modified xsi:type="dcterms:W3CDTF">2024-09-15T18:29:27Z</dcterms:modified>
</cp:coreProperties>
</file>