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1F4DF34-74A4-47CE-8D8B-6B3FC1EC32F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6B61B-488C-47EF-AF89-6D55B99E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4EB93-FA28-4E3B-9162-C5C2FDFC8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79B55-30D7-47B2-AA90-953C25179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42DC1-C57D-4647-996D-DEB738A1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2389E-222D-474E-BAB9-28AFC2945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F58D4E-DDE0-4A3B-A060-632A84B6C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F4D935-ADD7-41CE-90D9-8C9044F8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90011-9AE9-4FCB-9957-E14361299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F6B37-E84F-4980-B4F8-42E2B2B5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354AD-B4A8-40F7-BD9F-AACEDB97E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B5044-1AB5-4849-8FEC-ED32B79BB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1A01B05-2267-44AA-981D-53C867D023E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5141828-DC6D-421C-92BF-80DFD15D85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6411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销售团队团队合作培训课程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团队成员角色分工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协作能力强化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销售团队团队合作培训课程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销售团队的成功离不开团队合作。本课程旨在提高团队成员的团队合作能力，增强沟通与协作能力，从而提升整体业绩。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培养团队协作精神，提高团队整体效率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提升团队成员互相理解与配合能力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增强沟通与协作能力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达成团队共同目标，取得更好的业绩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提升团队整体业绩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适用对象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需要带领团队提升整体合作能力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销售团队经理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希望提高与团队其他成员的协作能力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希望更好地融入团队，共同努力达成目标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销售团队内部其他支持人员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团队合作是团队成功的关键，如何有效地协作是本课程的重点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良好的沟通能力是团队协作的基础，本课程将提供实用的沟通技巧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每个团队成员的角色分工对团队目标的达成至关重要，需要清晰明确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团队成员角色分工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面对面交流学习，效果更直接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通过小组讨论，促进团队成员间的交流与学习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通过实践演练，提升团队成员的协作能力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灵活安排学习时间，适合忙碌的团队成员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团队合作基础知识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团队合作的定义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团队合作是指团队成员之间通过共同的目标、责任和利益联系在一起，共同努力，分享资源、信息和抉择，以达成共同的目标。团队合作能够提高工作效率，促进团队凝聚力和成员间的信任关系。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团队成员共同协作完成任务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团队成员技能互相补充，形成互补优势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互补性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团队共同奋斗，追求共同目标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目标一致性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团队成员相互依存，形成紧密联系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相互依赖性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促进创新和进步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尊重不同意见和观点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尊重每个团队成员的个性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分享信息、资源和责任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实现团队目标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团队成员相互合作、互助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建立互相信任的团队氛围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诚实、坦诚沟通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团队合作技巧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- 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监听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团队合作中，有效的沟通是至关重要的。而要实现有效沟通，首先就要学会倾听他人的意见和看法，尊重每个团队成员的想法和观点。通过倾听，可以增进团队之间的互信，避免误解和冲突，提升团队协作效率。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团队合作技巧 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- 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鼓励团队成员多发表意见，展开讨论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开放性提问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针对问题核心，准确表达想法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针对性提问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通过提问激发他人思考和参与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倾听性提问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引导团队成员深入思考，挖掘潜力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启发性提问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团队成员角色分工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销售团队成员分工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销售团队的成员分工非常重要，包括团队领导者、业务拓展员、客户关系维护员和数据分析员。每个成员在团队中扮演着不同的角色，相互配合，共同达成团队的目标。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角色定位与责任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确定每个成员的职责范围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清晰的角色定位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确保每个成员知道自己的任务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分工明确的责任分配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建立高效的团队合作机制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有效的协作机制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开放坦诚的沟通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倾听他人意见，理解沟通内容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相互支持，鼓励合作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困难时相互扶持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协同合作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协同合作，取长补短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共同完成团队任务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团队成员协作技巧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明确团队的共同目标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共同努力，共同成长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团队绩效考核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制定明确可执行的目标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定期对团队绩效进行评估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根据评估结果，持续改进团队绩效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https://d.book118.com/407064114011006055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销售团队团队合作培训课程</vt:lpstr>
      <vt:lpstr>目录</vt:lpstr>
      <vt:lpstr>第1章 课程概述</vt:lpstr>
      <vt:lpstr> </vt:lpstr>
      <vt:lpstr>课程目标</vt:lpstr>
      <vt:lpstr>适用对象</vt:lpstr>
      <vt:lpstr>课程内容</vt:lpstr>
      <vt:lpstr>课程形式</vt:lpstr>
      <vt:lpstr>第2章 团队合作基础知识</vt:lpstr>
      <vt:lpstr> </vt:lpstr>
      <vt:lpstr>团队合作的特点</vt:lpstr>
      <vt:lpstr>团队合作的好处</vt:lpstr>
      <vt:lpstr>团队合作的原则</vt:lpstr>
      <vt:lpstr>团队合作技巧 - 监听</vt:lpstr>
      <vt:lpstr>团队合作技巧 - 提问</vt:lpstr>
      <vt:lpstr>第3章 团队成员角色分工</vt:lpstr>
      <vt:lpstr> </vt:lpstr>
      <vt:lpstr>角色定位与责任</vt:lpstr>
      <vt:lpstr>团队成员协作技巧</vt:lpstr>
      <vt:lpstr>团队绩效考核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2024-09-29T14:14:08.517</cp:lastPrinted>
  <dcterms:created xsi:type="dcterms:W3CDTF">2024-09-29T06:14:08Z</dcterms:created>
  <dcterms:modified xsi:type="dcterms:W3CDTF">2024-09-29T06:14:10Z</dcterms:modified>
</cp:coreProperties>
</file>