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B4DA6-C5E7-42DD-90C3-AA13EA3AE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43542-6B82-4897-9CA4-BD612E9A3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03A62-1750-43C3-8A92-0E3EC492D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F8627E-918A-4FC9-A440-49211D5BA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764E96-06D3-4E7D-9EC6-3E8461819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2664D7-AF5E-43A1-9749-F27871F01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FB410C-C0E8-4AB9-8176-992BA19F7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8AEC1-C0A9-4ADF-8AD7-229381615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17E75-7541-4E72-B7DA-AC13A04B8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5C634-2591-47AD-8543-50A8D6F5C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2A2CA-B85F-48FC-A9DB-4B1D11BE0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6411604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结婚纪念日感言一周年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相遇与相识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恋爱历程回顾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婚礼盛况再现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一周年生活点滴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彼此付出与感恩表达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未来展望与承诺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相遇与相识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清晰地记得那天阳光明媚，我们在一家咖啡馆的角落里相遇，你的微笑犹如阳光般温暖，照亮了我的世界。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浪漫邂逅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虽然初次见面有些紧张，但我们却聊得很投机，仿佛彼此已经认识了很久，有一种莫名的亲切感。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紧张氛围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初次见面场景回顾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我们发现彼此有着相似的兴趣爱好，喜欢看电影、听音乐、旅行，这些共同点让我们的感情迅速升温。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虽然我们的性格有所不同，但正是这种差异让我们更加欣赏对方，你的沉稳平衡了我的冲动，我的开朗感染了你的内向。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彼此吸引原因剖析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互补性格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相似兴趣爱好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21" r="1372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我们一起度过了许多美好的时光，看电影、逛街、吃饭，每一次约会都让我们更加了解彼此，感情也在不知不觉中萌芽。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甜蜜约会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还记得那次一起去看日出吗？我们手牵手走在海滩上，看着天边慢慢泛起的红霞，那一刻，我知道我已经深深地爱上了你。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难忘经历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感情萌芽过程分享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恋爱历程回顾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回忆起初次相遇时的心动瞬间，彼此的眼神交流，以及那份莫名的熟悉感。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初识心动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浪漫约会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温暖拥抱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重温那些浪漫的约会，如烛光晚餐、海边漫步，以及一起度过的每一个特别节日。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想起那些彼此拥抱的时刻，无论是安慰、鼓励还是庆祝，每一次拥抱都能感受到对方的温暖。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甜蜜时刻重温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讲述在异地恋期间，如何克服距离带来的困难，保持彼此的信任和联系。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异地恋挑战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分享在面对家庭阻力时，如何携手共进，坚定彼此的爱情信念。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家庭阻力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讨论在生活中遇到琐事矛盾时，如何相互理解、包容和沟通，化解问题。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生活琐事矛盾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克服困难经历讲述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成长与改变过程展示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个人成长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分享在这一年中，彼此在性格、习惯和生活方式等方面的成长与改变。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相互扶持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讲述在面对困难时，如何相互扶持、鼓励和支持，共同成为更好的自己。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未来规划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展望未来的生活规划，包括事业发展、家庭建设和共同的兴趣爱好等，体现彼此的成长与改变。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婚礼盛况再现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我们提前几个月开始筹备，从选址、布置到邀请名单，都经过精心策划和挑选。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精心策划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我们的婚礼以浪漫唯美为主题，注重细节和色彩搭配，呈现出梦幻般的氛围。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独特主题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筹备过程中，我们既充满期待又紧张刺激，好在有亲朋好友的鼎力相助，让我们度过了一个难忘的筹备期。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紧张刺激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筹备过程分享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精彩表演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朋友们为我们献上了精彩的表演，包括歌舞、小品等，为婚礼增色不少。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感人誓言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在婚礼上，我们互诉心声，许下真挚的誓言，彼此承诺携手共度未来。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欢乐互动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现场互动环节趣味横生，大家积极参与，让我们感受到了亲朋好友的祝福和关爱。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婚礼现场精彩瞬间回顾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https://d.book118.com/407064116043006026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2024-08-31T06:53:52.390</cp:lastPrinted>
  <dcterms:created xsi:type="dcterms:W3CDTF">2024-08-30T22:53:52Z</dcterms:created>
  <dcterms:modified xsi:type="dcterms:W3CDTF">2024-08-30T22:53:54Z</dcterms:modified>
</cp:coreProperties>
</file>