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61738-5481-4350-89A8-496C829F5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E4C36-8F69-4716-8984-3BAE16B3B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42AC6-5CF0-4CFF-A829-F89A010F4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46596-6A64-4EDF-8126-5F14E72E7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B8D1B-41BD-4FD6-BE9E-1B22CEEC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3149A-B64D-4983-AF77-C2356D5FB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40F3D5-5D71-4452-8EFD-A754B743F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3241A-B030-4597-9A08-5032BF51A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BBB1D-A20E-4E04-8B59-E27AC4EB6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9660D-F534-47C1-A2F4-B8C426E8F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8C5BD-3225-416E-A6B6-8BDD59689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650051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《数据化运营》网店客单价分析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网店客单价概述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网店客单价分析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网店客单价提升策略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网店客单价与销售额关系探讨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169" b="616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深入了解网店运营情况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通过分析客单价，可以了解网店在商品定价、促销活动、客户服务等方面的运营情况，为后续的优化提供数据支持。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提升网店盈利能力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客单价是衡量网店盈利能力的重要指标之一。通过分析和提升客单价，可以增加网店的销售额和利润，提高盈利能力。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在电商行业，竞争日益激烈。通过分析客单价，可以了解竞争对手的定价策略和市场趋势，为网店制定更有竞争力的策略提供参考。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本次分析的数据来源于网店的交易数据，包括订单信息、商品信息、客户信息等。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采用描述性统计、数据可视化、相关性分析等方法对客单价进行深入分析。同时，结合业务知识和经验，对分析结果进行解读和提炼。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使用Excel、Python等工具进行数据清洗、整理和分析。运用Tableau等数据可视化工具进行数据呈现和解读。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技术工具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数据来源和分析方法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网店客单价概述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71" b="24471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943" b="20943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客单价意义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客单价的高低直接反映了网店的盈利能力和顾客的消费水平，对于网店经营者来说，提高客单价是增加销售额和利润的有效途径。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客单价定义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客单价是指每个顾客在网店平均消费的金额，是衡量网店运营效果的重要指标之一。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客单价定义及意义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竞争激烈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随着电商行业的不断发展，网店之间的竞争日益激烈，提高客单价成为网店经营者关注的焦点。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消费者的购物行为和习惯不断变化，对网店客单价产生了一定的影响。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行业差异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不同行业的网店客单价存在较大的差异，例如奢侈品网店的客单价普遍较高，而日用品网店的客单价相对较低。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网店客单价现状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商品定价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商品的价格是影响客单价的重要因素之一，合理的定价策略有助于提高客单价。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商品组合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通过合理的商品组合和搭配，可以引导顾客购买更多的商品，从而提高客单价。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促销活动是吸引顾客购买的重要手段，通过满减、折扣等优惠措施可以刺激顾客的购买欲望，提高客单价。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优质的客户服务可以提高顾客的购物体验，增加顾客的信任度和忠诚度，从而促进顾客的消费，提高客单价。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影响网店客单价的因素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网店客单价分析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88" r="150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流量转化率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分析不同渠道流量的转化率，找出高转化率的流量来源，加大投放力度。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流量来源渠道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分析网店流量来源，如搜索引擎、社交媒体、广告等，了解不同渠道的流量质量和转化率。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计算不同渠道的流量成本，包括广告费用、人力成本等，以便优化投放策略。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流量来源分析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商品品类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分析网店商品品类的销售情况，找出热销品类和滞销品类，优化商品结构。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分析商品价格对销售的影响，找出适合网店的价格策略。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关注商品评价，了解客户对商品的满意度和改进方向，提高商品质量和服务水平。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商品结构分析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分析不同类型的促销活动对销售的影响，如满减、折扣、赠品等。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评估促销活动的实际效果，包括销售额、客单价、转化率等指标。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根据活动效果和客户反馈，优化促销策略，提高活动效果和客户满意度。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https://d.book118.com/407065005141006041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2024-09-14T16:32:10.186</cp:lastPrinted>
  <dcterms:created xsi:type="dcterms:W3CDTF">2024-09-14T08:32:10Z</dcterms:created>
  <dcterms:modified xsi:type="dcterms:W3CDTF">2024-09-14T08:32:12Z</dcterms:modified>
</cp:coreProperties>
</file>