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410DD-C107-4608-86CE-95F485B59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EAB59-317C-400D-B458-E705F67EF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40BC4-08E8-4591-97A0-3BF06A01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BDF25-2C07-42D4-B3AD-04668CB0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5968FC-D1DE-4621-9758-54AB261C5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63D37-B43D-4551-89B0-EB988C509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BF0B1C-8727-4D93-B617-995A946A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B4A88-30F7-4136-A68A-040C6E906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0FB93-2BDD-44DA-8A51-A531C740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B3D24-90CF-4F64-A4B7-0401DD7FC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DD428-55CA-4C3A-BD21-E7C90D4C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5032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A10学习小组组织与管理总结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学习小组组织情况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学习活动开展情况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小组管理策略与措施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学习效果评估与反馈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问题诊断与改进建议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A10学习小组旨在通过集体学习和讨论，提升成员的学习效果和理解能力。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探索创新学习方式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通过小组活动，增强成员之间的沟通和合作能力，培养团队协作精神。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尝试新的学习方法和工具，以适应不断变化的学习环境和需求。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介绍A10学习小组的成立背景、成员构成、运行方式及主要活动。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小组成立及运行情况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展示小组在学习过程中所取得的主要成果，包括学习成绩、项目完成情况等。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总结小组在学习过程中的经验教训，分析存在的问题和不足，提出改进建议。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展望A10学习小组未来的发展方向和目标，制定相应的发展规划和策略。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学习小组组织情况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A10学习小组于XXXX年XX月正式成立。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小组现有成员XX人，分别来自不同年级和专业背景。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人员规模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小组成员具有多样化的学术背景和技能，包括但不限于文学、理学、工学等领域。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小组成立及人员构成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小组章程明确规定了小组的宗旨、任务、成员权利和义务等内容。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章程内容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制定了详细的小组活动规范和管理制度，包括学习交流、任务分配、成果展示等方面。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小组成员严格遵守章程和规章制度，确保小组活动的有序进行。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小组章程和规章制度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小组内部管理机构设置及职责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小组设立组长、副组长和秘书等职位，负责小组的日常管理和组织协调工作。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职责分工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组长负责全面领导小组工作，副组长协助组长开展工作，秘书负责小组文书和档案管理等工作。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内部管理机构的有效运作，保证了小组各项工作的顺利进行和成果产出。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学习活动开展情况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围绕学习目标，结合时间、资源等因素，制定详细的学习计划，包括学习内容、学习方式、学习时间等。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根据小组成员的学习需求和实际情况，制定明确、具体、可衡量的学习目标。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调整和优化计划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根据学习进展和反馈情况，及时调整和优化学习计划，确保学习活动的顺利进行。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学习计划和目标制定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通过各种途径收集与学习目标相关的学习资源，如教材、课件、视频、案例等。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收集学习资源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对收集到的学习资源进行分类、整理和优化，形成系统化、结构化的学习资源体系。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整合学习资源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通过小组内部共享、推荐等方式，促进学习资源的充分利用和共享。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共享学习资源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学习资源共享与整合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交流学习心得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组织小组成员进行学习心得交流，分享学习过程中的收获、感悟和体验。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互相评价与反馈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引导小组成员之间进行互相评价和反馈，促进彼此之间的学习和进步。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展示学习成果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鼓励小组成员以各种形式展示自己的学习成果，如报告、演讲、作品等。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学习成果展示与交流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小组管理策略与措施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https://d.book118.com/407065032162006032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2024-09-05T23:53:01.508</cp:lastPrinted>
  <dcterms:created xsi:type="dcterms:W3CDTF">2024-09-05T15:53:01Z</dcterms:created>
  <dcterms:modified xsi:type="dcterms:W3CDTF">2024-09-05T15:53:03Z</dcterms:modified>
</cp:coreProperties>
</file>