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3FD7C-9B2B-4E65-94EA-D6CD77687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E42F2-28AA-472B-8181-E7EEFC7FB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2D2D7-C05B-44E3-9BD3-80685DC93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73D4D3-ABD2-45BD-9457-EDBF42D6D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4C1085-9536-4469-B95B-33D22801A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DFA23C-8966-4452-81AE-EF9672F0D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3AECFE-346B-4200-86D8-4736B5D68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7BF35B-ECE3-4426-BD59-C8A7DE621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6187A-7B38-457B-BBD5-CA6FF75AE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3A38A-1470-4D8A-ABEE-EBBE884B6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48C33-EF71-41A7-82A8-5F6592CCF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6510606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20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多元与创新良性存款业务发展模式课件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多元存款业务模式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创新存款业务模式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良性存款业务发展策略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多元与创新良性存款业务发展案例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客户需求变化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客户需求多样化，对金融服务的需求不断提升，要求银行提供更加全面、专业的服务。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监管政策调整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监管政策不断调整，对银行业务发展提出了更高的要求，要求银行加强风险管理，提高合规意识。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当前金融市场环境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随着金融市场的不断发展和竞争的加剧，银行业务发展面临诸多挑战和机遇。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830" r="1583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通过创新业务模式，拓展新的业务领域，提高银行业务的多元化程度，降低对传统业务的依赖。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实现业务多元化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通过优化业务结构，提高业务附加值，提升银行的盈利能力。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提高盈利能力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以客户需求为导向，提供更加优质、便捷的金融服务，提高客户满意度和忠诚度。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加强风险管理和内部控制，确保银行业务的稳健发展。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增强风险管理能力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业务发展目标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多元存款业务模式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定期存款业务是银行最主要的存款业务之一，客户将一定数额的资金存入银行，约定存款期限，到期后支取本金和利息。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定期存款业务是银行最主要的存款业务之一，客户将一定数额的资金存入银行，约定存款期限，到期后支取本金和利息。定期存款具有利率稳定、风险低、收益稳定等特点，是银行重要的资金来源之一。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定期存款业务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活期存款业务是指客户在银行开立的存款账户，无需事先通知银行，即可随时存取款。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活期存款业务是指客户在银行开立的存款账户，无需事先通知银行，即可随时存取款。活期存款具有存取灵活、方便快捷、资金流动性高等特点，是个人和企业日常经营活动中最常用的资金存放方式之一。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活期存款业务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零存整取业务是指客户在银行开立账户，按月存入一定金额，到期一次性支取本金和利息。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零存整取业务是指客户在银行开立账户，按月存入一定金额，到期一次性支取本金和利息。零存整取具有起点低、灵活性高、收益稳定等特点，适合个人和企业进行小额资金管理和短期资金增值。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零存整取业务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创新存款业务模式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https://d.book118.com/407065106060006025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2024-08-29T22:03:57.803</cp:lastPrinted>
  <dcterms:created xsi:type="dcterms:W3CDTF">2024-08-29T14:03:57Z</dcterms:created>
  <dcterms:modified xsi:type="dcterms:W3CDTF">2024-08-29T14:03:59Z</dcterms:modified>
</cp:coreProperties>
</file>